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7"/>
  </p:notesMasterIdLst>
  <p:sldIdLst>
    <p:sldId id="260" r:id="rId6"/>
    <p:sldId id="377" r:id="rId7"/>
    <p:sldId id="376" r:id="rId8"/>
    <p:sldId id="372" r:id="rId9"/>
    <p:sldId id="365" r:id="rId10"/>
    <p:sldId id="388" r:id="rId11"/>
    <p:sldId id="374" r:id="rId12"/>
    <p:sldId id="335" r:id="rId13"/>
    <p:sldId id="336" r:id="rId14"/>
    <p:sldId id="371" r:id="rId15"/>
    <p:sldId id="383" r:id="rId16"/>
    <p:sldId id="390" r:id="rId17"/>
    <p:sldId id="338" r:id="rId18"/>
    <p:sldId id="334" r:id="rId19"/>
    <p:sldId id="319" r:id="rId20"/>
    <p:sldId id="364" r:id="rId21"/>
    <p:sldId id="320" r:id="rId22"/>
    <p:sldId id="393" r:id="rId23"/>
    <p:sldId id="321" r:id="rId24"/>
    <p:sldId id="385" r:id="rId25"/>
    <p:sldId id="373" r:id="rId26"/>
    <p:sldId id="340" r:id="rId27"/>
    <p:sldId id="342" r:id="rId28"/>
    <p:sldId id="362" r:id="rId29"/>
    <p:sldId id="341" r:id="rId30"/>
    <p:sldId id="343" r:id="rId31"/>
    <p:sldId id="344" r:id="rId32"/>
    <p:sldId id="350" r:id="rId33"/>
    <p:sldId id="378" r:id="rId34"/>
    <p:sldId id="381" r:id="rId35"/>
    <p:sldId id="345" r:id="rId36"/>
    <p:sldId id="384" r:id="rId37"/>
    <p:sldId id="347" r:id="rId38"/>
    <p:sldId id="386" r:id="rId39"/>
    <p:sldId id="387" r:id="rId40"/>
    <p:sldId id="392" r:id="rId41"/>
    <p:sldId id="370" r:id="rId42"/>
    <p:sldId id="391" r:id="rId43"/>
    <p:sldId id="369" r:id="rId44"/>
    <p:sldId id="351" r:id="rId45"/>
    <p:sldId id="35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B5C0C-B615-49B8-AC1E-21714476D1B1}" v="133" dt="2026-03-12T18:10:46.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94675" autoAdjust="0"/>
  </p:normalViewPr>
  <p:slideViewPr>
    <p:cSldViewPr>
      <p:cViewPr varScale="1">
        <p:scale>
          <a:sx n="105" d="100"/>
          <a:sy n="105" d="100"/>
        </p:scale>
        <p:origin x="1788" y="96"/>
      </p:cViewPr>
      <p:guideLst>
        <p:guide orient="horz" pos="2160"/>
        <p:guide pos="2880"/>
      </p:guideLst>
    </p:cSldViewPr>
  </p:slideViewPr>
  <p:outlineViewPr>
    <p:cViewPr>
      <p:scale>
        <a:sx n="33" d="100"/>
        <a:sy n="33" d="100"/>
      </p:scale>
      <p:origin x="0" y="3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aldo, Christopher (HC/SC)" userId="962f289b-d558-433d-be8e-06b33c0af375" providerId="ADAL" clId="{CB549B1E-91B7-4100-80B9-49CFFD8384E1}"/>
    <pc:docChg chg="undo redo custSel addSld modSld">
      <pc:chgData name="Rinaldo, Christopher (HC/SC)" userId="962f289b-d558-433d-be8e-06b33c0af375" providerId="ADAL" clId="{CB549B1E-91B7-4100-80B9-49CFFD8384E1}" dt="2026-03-12T18:15:03.962" v="676" actId="20577"/>
      <pc:docMkLst>
        <pc:docMk/>
      </pc:docMkLst>
      <pc:sldChg chg="modSp mod">
        <pc:chgData name="Rinaldo, Christopher (HC/SC)" userId="962f289b-d558-433d-be8e-06b33c0af375" providerId="ADAL" clId="{CB549B1E-91B7-4100-80B9-49CFFD8384E1}" dt="2026-03-12T18:15:03.962" v="676" actId="20577"/>
        <pc:sldMkLst>
          <pc:docMk/>
          <pc:sldMk cId="2103167069" sldId="260"/>
        </pc:sldMkLst>
        <pc:spChg chg="mod">
          <ac:chgData name="Rinaldo, Christopher (HC/SC)" userId="962f289b-d558-433d-be8e-06b33c0af375" providerId="ADAL" clId="{CB549B1E-91B7-4100-80B9-49CFFD8384E1}" dt="2026-03-12T18:15:03.962" v="676" actId="20577"/>
          <ac:spMkLst>
            <pc:docMk/>
            <pc:sldMk cId="2103167069" sldId="260"/>
            <ac:spMk id="2" creationId="{00000000-0000-0000-0000-000000000000}"/>
          </ac:spMkLst>
        </pc:spChg>
        <pc:spChg chg="mod">
          <ac:chgData name="Rinaldo, Christopher (HC/SC)" userId="962f289b-d558-433d-be8e-06b33c0af375" providerId="ADAL" clId="{CB549B1E-91B7-4100-80B9-49CFFD8384E1}" dt="2026-03-12T15:05:21.472" v="231" actId="1076"/>
          <ac:spMkLst>
            <pc:docMk/>
            <pc:sldMk cId="2103167069" sldId="260"/>
            <ac:spMk id="3" creationId="{00000000-0000-0000-0000-000000000000}"/>
          </ac:spMkLst>
        </pc:spChg>
      </pc:sldChg>
      <pc:sldChg chg="addSp delSp modSp mod modNotesTx">
        <pc:chgData name="Rinaldo, Christopher (HC/SC)" userId="962f289b-d558-433d-be8e-06b33c0af375" providerId="ADAL" clId="{CB549B1E-91B7-4100-80B9-49CFFD8384E1}" dt="2026-03-12T17:47:14.260" v="412" actId="3626"/>
        <pc:sldMkLst>
          <pc:docMk/>
          <pc:sldMk cId="3338851440" sldId="319"/>
        </pc:sldMkLst>
        <pc:spChg chg="add mod">
          <ac:chgData name="Rinaldo, Christopher (HC/SC)" userId="962f289b-d558-433d-be8e-06b33c0af375" providerId="ADAL" clId="{CB549B1E-91B7-4100-80B9-49CFFD8384E1}" dt="2026-03-12T17:47:14.260" v="412" actId="3626"/>
          <ac:spMkLst>
            <pc:docMk/>
            <pc:sldMk cId="3338851440" sldId="319"/>
            <ac:spMk id="2" creationId="{1B4EC497-4720-6F1D-CE2E-853F00F28CDC}"/>
          </ac:spMkLst>
        </pc:spChg>
        <pc:picChg chg="add mod">
          <ac:chgData name="Rinaldo, Christopher (HC/SC)" userId="962f289b-d558-433d-be8e-06b33c0af375" providerId="ADAL" clId="{CB549B1E-91B7-4100-80B9-49CFFD8384E1}" dt="2026-03-12T17:46:50.121" v="406" actId="1076"/>
          <ac:picMkLst>
            <pc:docMk/>
            <pc:sldMk cId="3338851440" sldId="319"/>
            <ac:picMk id="4" creationId="{FCCF46AE-9F86-5E74-FCE3-689376B4672A}"/>
          </ac:picMkLst>
        </pc:picChg>
      </pc:sldChg>
      <pc:sldChg chg="addSp delSp modSp mod modNotesTx">
        <pc:chgData name="Rinaldo, Christopher (HC/SC)" userId="962f289b-d558-433d-be8e-06b33c0af375" providerId="ADAL" clId="{CB549B1E-91B7-4100-80B9-49CFFD8384E1}" dt="2026-03-12T17:48:49.126" v="432" actId="3626"/>
        <pc:sldMkLst>
          <pc:docMk/>
          <pc:sldMk cId="76939767" sldId="320"/>
        </pc:sldMkLst>
        <pc:spChg chg="add mod">
          <ac:chgData name="Rinaldo, Christopher (HC/SC)" userId="962f289b-d558-433d-be8e-06b33c0af375" providerId="ADAL" clId="{CB549B1E-91B7-4100-80B9-49CFFD8384E1}" dt="2026-03-12T17:48:49.126" v="432" actId="3626"/>
          <ac:spMkLst>
            <pc:docMk/>
            <pc:sldMk cId="76939767" sldId="320"/>
            <ac:spMk id="2" creationId="{F3CF1666-FB61-B131-FFC7-621D3AAA9795}"/>
          </ac:spMkLst>
        </pc:spChg>
        <pc:picChg chg="add mod">
          <ac:chgData name="Rinaldo, Christopher (HC/SC)" userId="962f289b-d558-433d-be8e-06b33c0af375" providerId="ADAL" clId="{CB549B1E-91B7-4100-80B9-49CFFD8384E1}" dt="2026-03-12T17:48:22.448" v="426" actId="1076"/>
          <ac:picMkLst>
            <pc:docMk/>
            <pc:sldMk cId="76939767" sldId="320"/>
            <ac:picMk id="4" creationId="{E43272CB-CC8B-FD97-69D2-4373C574BC7A}"/>
          </ac:picMkLst>
        </pc:picChg>
      </pc:sldChg>
      <pc:sldChg chg="addSp delSp modSp mod modNotesTx">
        <pc:chgData name="Rinaldo, Christopher (HC/SC)" userId="962f289b-d558-433d-be8e-06b33c0af375" providerId="ADAL" clId="{CB549B1E-91B7-4100-80B9-49CFFD8384E1}" dt="2026-03-12T17:50:30.934" v="452" actId="3626"/>
        <pc:sldMkLst>
          <pc:docMk/>
          <pc:sldMk cId="1022728393" sldId="321"/>
        </pc:sldMkLst>
        <pc:spChg chg="add mod">
          <ac:chgData name="Rinaldo, Christopher (HC/SC)" userId="962f289b-d558-433d-be8e-06b33c0af375" providerId="ADAL" clId="{CB549B1E-91B7-4100-80B9-49CFFD8384E1}" dt="2026-03-12T17:50:30.934" v="452" actId="3626"/>
          <ac:spMkLst>
            <pc:docMk/>
            <pc:sldMk cId="1022728393" sldId="321"/>
            <ac:spMk id="2" creationId="{9E65C008-31A8-FAEA-95AA-F11A6C030112}"/>
          </ac:spMkLst>
        </pc:spChg>
        <pc:picChg chg="add mod">
          <ac:chgData name="Rinaldo, Christopher (HC/SC)" userId="962f289b-d558-433d-be8e-06b33c0af375" providerId="ADAL" clId="{CB549B1E-91B7-4100-80B9-49CFFD8384E1}" dt="2026-03-12T17:50:01.593" v="446" actId="1076"/>
          <ac:picMkLst>
            <pc:docMk/>
            <pc:sldMk cId="1022728393" sldId="321"/>
            <ac:picMk id="4" creationId="{05726F27-739E-61B3-6EDF-404A6B6982BF}"/>
          </ac:picMkLst>
        </pc:picChg>
      </pc:sldChg>
      <pc:sldChg chg="addSp delSp modSp mod modNotesTx">
        <pc:chgData name="Rinaldo, Christopher (HC/SC)" userId="962f289b-d558-433d-be8e-06b33c0af375" providerId="ADAL" clId="{CB549B1E-91B7-4100-80B9-49CFFD8384E1}" dt="2026-03-12T17:46:31.960" v="402"/>
        <pc:sldMkLst>
          <pc:docMk/>
          <pc:sldMk cId="126957360" sldId="334"/>
        </pc:sldMkLst>
        <pc:spChg chg="add mod">
          <ac:chgData name="Rinaldo, Christopher (HC/SC)" userId="962f289b-d558-433d-be8e-06b33c0af375" providerId="ADAL" clId="{CB549B1E-91B7-4100-80B9-49CFFD8384E1}" dt="2026-03-12T17:46:31.960" v="402"/>
          <ac:spMkLst>
            <pc:docMk/>
            <pc:sldMk cId="126957360" sldId="334"/>
            <ac:spMk id="2" creationId="{BCC9DDA2-5BE5-687B-BC9F-7003F08F3EEB}"/>
          </ac:spMkLst>
        </pc:spChg>
        <pc:picChg chg="add mod">
          <ac:chgData name="Rinaldo, Christopher (HC/SC)" userId="962f289b-d558-433d-be8e-06b33c0af375" providerId="ADAL" clId="{CB549B1E-91B7-4100-80B9-49CFFD8384E1}" dt="2026-03-12T17:46:02.249" v="394" actId="1076"/>
          <ac:picMkLst>
            <pc:docMk/>
            <pc:sldMk cId="126957360" sldId="334"/>
            <ac:picMk id="4" creationId="{5FE5CB3F-CFE2-6BB7-49F6-049D2D8F7F71}"/>
          </ac:picMkLst>
        </pc:picChg>
      </pc:sldChg>
      <pc:sldChg chg="addSp delSp modSp mod modNotesTx">
        <pc:chgData name="Rinaldo, Christopher (HC/SC)" userId="962f289b-d558-433d-be8e-06b33c0af375" providerId="ADAL" clId="{CB549B1E-91B7-4100-80B9-49CFFD8384E1}" dt="2026-03-12T17:41:32.102" v="339" actId="3626"/>
        <pc:sldMkLst>
          <pc:docMk/>
          <pc:sldMk cId="2705661804" sldId="335"/>
        </pc:sldMkLst>
        <pc:spChg chg="add mod">
          <ac:chgData name="Rinaldo, Christopher (HC/SC)" userId="962f289b-d558-433d-be8e-06b33c0af375" providerId="ADAL" clId="{CB549B1E-91B7-4100-80B9-49CFFD8384E1}" dt="2026-03-12T17:41:32.102" v="339" actId="3626"/>
          <ac:spMkLst>
            <pc:docMk/>
            <pc:sldMk cId="2705661804" sldId="335"/>
            <ac:spMk id="2" creationId="{B57692AD-34C0-743B-4760-37C6E8725C7D}"/>
          </ac:spMkLst>
        </pc:spChg>
        <pc:picChg chg="add mod">
          <ac:chgData name="Rinaldo, Christopher (HC/SC)" userId="962f289b-d558-433d-be8e-06b33c0af375" providerId="ADAL" clId="{CB549B1E-91B7-4100-80B9-49CFFD8384E1}" dt="2026-03-12T17:40:54.418" v="331" actId="1076"/>
          <ac:picMkLst>
            <pc:docMk/>
            <pc:sldMk cId="2705661804" sldId="335"/>
            <ac:picMk id="3" creationId="{415325E6-E891-D9A8-D02A-3DBE806E15CA}"/>
          </ac:picMkLst>
        </pc:picChg>
      </pc:sldChg>
      <pc:sldChg chg="addSp delSp modSp mod modNotesTx">
        <pc:chgData name="Rinaldo, Christopher (HC/SC)" userId="962f289b-d558-433d-be8e-06b33c0af375" providerId="ADAL" clId="{CB549B1E-91B7-4100-80B9-49CFFD8384E1}" dt="2026-03-12T17:42:37.537" v="349" actId="3626"/>
        <pc:sldMkLst>
          <pc:docMk/>
          <pc:sldMk cId="2620001038" sldId="336"/>
        </pc:sldMkLst>
        <pc:spChg chg="add mod">
          <ac:chgData name="Rinaldo, Christopher (HC/SC)" userId="962f289b-d558-433d-be8e-06b33c0af375" providerId="ADAL" clId="{CB549B1E-91B7-4100-80B9-49CFFD8384E1}" dt="2026-03-12T17:42:37.537" v="349" actId="3626"/>
          <ac:spMkLst>
            <pc:docMk/>
            <pc:sldMk cId="2620001038" sldId="336"/>
            <ac:spMk id="2" creationId="{A6B82520-66C5-71DC-33AE-1FAE3C73BD80}"/>
          </ac:spMkLst>
        </pc:spChg>
        <pc:picChg chg="add mod">
          <ac:chgData name="Rinaldo, Christopher (HC/SC)" userId="962f289b-d558-433d-be8e-06b33c0af375" providerId="ADAL" clId="{CB549B1E-91B7-4100-80B9-49CFFD8384E1}" dt="2026-03-12T17:42:08.938" v="343" actId="1076"/>
          <ac:picMkLst>
            <pc:docMk/>
            <pc:sldMk cId="2620001038" sldId="336"/>
            <ac:picMk id="3" creationId="{5F06BA5F-BC18-8680-3BD5-9A6BC405A26B}"/>
          </ac:picMkLst>
        </pc:picChg>
      </pc:sldChg>
      <pc:sldChg chg="addSp delSp modSp mod modNotesTx">
        <pc:chgData name="Rinaldo, Christopher (HC/SC)" userId="962f289b-d558-433d-be8e-06b33c0af375" providerId="ADAL" clId="{CB549B1E-91B7-4100-80B9-49CFFD8384E1}" dt="2026-03-12T17:45:48.891" v="390" actId="3626"/>
        <pc:sldMkLst>
          <pc:docMk/>
          <pc:sldMk cId="3773661716" sldId="338"/>
        </pc:sldMkLst>
        <pc:spChg chg="add mod">
          <ac:chgData name="Rinaldo, Christopher (HC/SC)" userId="962f289b-d558-433d-be8e-06b33c0af375" providerId="ADAL" clId="{CB549B1E-91B7-4100-80B9-49CFFD8384E1}" dt="2026-03-12T17:45:48.891" v="390" actId="3626"/>
          <ac:spMkLst>
            <pc:docMk/>
            <pc:sldMk cId="3773661716" sldId="338"/>
            <ac:spMk id="2" creationId="{7740D71E-3C3F-670B-66F3-1654FEDBF1FF}"/>
          </ac:spMkLst>
        </pc:spChg>
        <pc:picChg chg="add mod">
          <ac:chgData name="Rinaldo, Christopher (HC/SC)" userId="962f289b-d558-433d-be8e-06b33c0af375" providerId="ADAL" clId="{CB549B1E-91B7-4100-80B9-49CFFD8384E1}" dt="2026-03-12T17:45:17.148" v="384" actId="1076"/>
          <ac:picMkLst>
            <pc:docMk/>
            <pc:sldMk cId="3773661716" sldId="338"/>
            <ac:picMk id="3" creationId="{D4A8B43D-A316-DEA8-A966-1697EBC92481}"/>
          </ac:picMkLst>
        </pc:picChg>
      </pc:sldChg>
      <pc:sldChg chg="addSp delSp modSp mod modNotesTx">
        <pc:chgData name="Rinaldo, Christopher (HC/SC)" userId="962f289b-d558-433d-be8e-06b33c0af375" providerId="ADAL" clId="{CB549B1E-91B7-4100-80B9-49CFFD8384E1}" dt="2026-03-12T17:52:45.321" v="482" actId="3626"/>
        <pc:sldMkLst>
          <pc:docMk/>
          <pc:sldMk cId="2503730209" sldId="340"/>
        </pc:sldMkLst>
        <pc:spChg chg="add mod">
          <ac:chgData name="Rinaldo, Christopher (HC/SC)" userId="962f289b-d558-433d-be8e-06b33c0af375" providerId="ADAL" clId="{CB549B1E-91B7-4100-80B9-49CFFD8384E1}" dt="2026-03-12T17:52:45.321" v="482" actId="3626"/>
          <ac:spMkLst>
            <pc:docMk/>
            <pc:sldMk cId="2503730209" sldId="340"/>
            <ac:spMk id="2" creationId="{1353DF6B-5C3E-6D49-140F-E50FADCBBE4B}"/>
          </ac:spMkLst>
        </pc:spChg>
        <pc:picChg chg="add mod">
          <ac:chgData name="Rinaldo, Christopher (HC/SC)" userId="962f289b-d558-433d-be8e-06b33c0af375" providerId="ADAL" clId="{CB549B1E-91B7-4100-80B9-49CFFD8384E1}" dt="2026-03-12T17:52:18.451" v="476" actId="1076"/>
          <ac:picMkLst>
            <pc:docMk/>
            <pc:sldMk cId="2503730209" sldId="340"/>
            <ac:picMk id="4" creationId="{AA5C545C-B50C-BAB2-5A30-688350A6FBD6}"/>
          </ac:picMkLst>
        </pc:picChg>
      </pc:sldChg>
      <pc:sldChg chg="addSp delSp modSp mod modNotesTx">
        <pc:chgData name="Rinaldo, Christopher (HC/SC)" userId="962f289b-d558-433d-be8e-06b33c0af375" providerId="ADAL" clId="{CB549B1E-91B7-4100-80B9-49CFFD8384E1}" dt="2026-03-12T17:58:15.764" v="512" actId="3626"/>
        <pc:sldMkLst>
          <pc:docMk/>
          <pc:sldMk cId="2503730209" sldId="341"/>
        </pc:sldMkLst>
        <pc:spChg chg="add mod">
          <ac:chgData name="Rinaldo, Christopher (HC/SC)" userId="962f289b-d558-433d-be8e-06b33c0af375" providerId="ADAL" clId="{CB549B1E-91B7-4100-80B9-49CFFD8384E1}" dt="2026-03-12T17:58:15.764" v="512" actId="3626"/>
          <ac:spMkLst>
            <pc:docMk/>
            <pc:sldMk cId="2503730209" sldId="341"/>
            <ac:spMk id="2" creationId="{C201C55A-7859-1DF8-A1EF-021143EA7315}"/>
          </ac:spMkLst>
        </pc:spChg>
        <pc:picChg chg="add mod">
          <ac:chgData name="Rinaldo, Christopher (HC/SC)" userId="962f289b-d558-433d-be8e-06b33c0af375" providerId="ADAL" clId="{CB549B1E-91B7-4100-80B9-49CFFD8384E1}" dt="2026-03-12T17:57:52.855" v="506" actId="1076"/>
          <ac:picMkLst>
            <pc:docMk/>
            <pc:sldMk cId="2503730209" sldId="341"/>
            <ac:picMk id="4" creationId="{81358384-2715-0CD3-381B-AED8A4E416FA}"/>
          </ac:picMkLst>
        </pc:picChg>
      </pc:sldChg>
      <pc:sldChg chg="addSp delSp modSp mod modNotesTx">
        <pc:chgData name="Rinaldo, Christopher (HC/SC)" userId="962f289b-d558-433d-be8e-06b33c0af375" providerId="ADAL" clId="{CB549B1E-91B7-4100-80B9-49CFFD8384E1}" dt="2026-03-12T17:53:26.021" v="492" actId="3626"/>
        <pc:sldMkLst>
          <pc:docMk/>
          <pc:sldMk cId="2503730209" sldId="342"/>
        </pc:sldMkLst>
        <pc:spChg chg="add mod">
          <ac:chgData name="Rinaldo, Christopher (HC/SC)" userId="962f289b-d558-433d-be8e-06b33c0af375" providerId="ADAL" clId="{CB549B1E-91B7-4100-80B9-49CFFD8384E1}" dt="2026-03-12T17:53:26.021" v="492" actId="3626"/>
          <ac:spMkLst>
            <pc:docMk/>
            <pc:sldMk cId="2503730209" sldId="342"/>
            <ac:spMk id="2" creationId="{D8B79BDB-B64D-7B2E-844C-4FDC25BE3C6B}"/>
          </ac:spMkLst>
        </pc:spChg>
        <pc:picChg chg="add mod">
          <ac:chgData name="Rinaldo, Christopher (HC/SC)" userId="962f289b-d558-433d-be8e-06b33c0af375" providerId="ADAL" clId="{CB549B1E-91B7-4100-80B9-49CFFD8384E1}" dt="2026-03-12T17:53:00.848" v="486" actId="1076"/>
          <ac:picMkLst>
            <pc:docMk/>
            <pc:sldMk cId="2503730209" sldId="342"/>
            <ac:picMk id="4" creationId="{1E04AB7B-6C6A-D211-3A10-CF464C5DA9E3}"/>
          </ac:picMkLst>
        </pc:picChg>
      </pc:sldChg>
      <pc:sldChg chg="addSp delSp modSp mod modNotesTx">
        <pc:chgData name="Rinaldo, Christopher (HC/SC)" userId="962f289b-d558-433d-be8e-06b33c0af375" providerId="ADAL" clId="{CB549B1E-91B7-4100-80B9-49CFFD8384E1}" dt="2026-03-12T17:58:53.487" v="522" actId="3626"/>
        <pc:sldMkLst>
          <pc:docMk/>
          <pc:sldMk cId="2503730209" sldId="343"/>
        </pc:sldMkLst>
        <pc:spChg chg="add mod">
          <ac:chgData name="Rinaldo, Christopher (HC/SC)" userId="962f289b-d558-433d-be8e-06b33c0af375" providerId="ADAL" clId="{CB549B1E-91B7-4100-80B9-49CFFD8384E1}" dt="2026-03-12T17:58:53.487" v="522" actId="3626"/>
          <ac:spMkLst>
            <pc:docMk/>
            <pc:sldMk cId="2503730209" sldId="343"/>
            <ac:spMk id="2" creationId="{7A4DC759-8B03-7CFB-F549-1DB139204CB1}"/>
          </ac:spMkLst>
        </pc:spChg>
        <pc:picChg chg="add mod">
          <ac:chgData name="Rinaldo, Christopher (HC/SC)" userId="962f289b-d558-433d-be8e-06b33c0af375" providerId="ADAL" clId="{CB549B1E-91B7-4100-80B9-49CFFD8384E1}" dt="2026-03-12T17:58:27.435" v="516" actId="1076"/>
          <ac:picMkLst>
            <pc:docMk/>
            <pc:sldMk cId="2503730209" sldId="343"/>
            <ac:picMk id="3" creationId="{A85986ED-D723-5233-109A-D69F31221C6A}"/>
          </ac:picMkLst>
        </pc:picChg>
      </pc:sldChg>
      <pc:sldChg chg="addSp delSp modSp mod modNotesTx">
        <pc:chgData name="Rinaldo, Christopher (HC/SC)" userId="962f289b-d558-433d-be8e-06b33c0af375" providerId="ADAL" clId="{CB549B1E-91B7-4100-80B9-49CFFD8384E1}" dt="2026-03-12T17:59:40.545" v="532" actId="3626"/>
        <pc:sldMkLst>
          <pc:docMk/>
          <pc:sldMk cId="2503730209" sldId="344"/>
        </pc:sldMkLst>
        <pc:spChg chg="add mod">
          <ac:chgData name="Rinaldo, Christopher (HC/SC)" userId="962f289b-d558-433d-be8e-06b33c0af375" providerId="ADAL" clId="{CB549B1E-91B7-4100-80B9-49CFFD8384E1}" dt="2026-03-12T17:59:40.545" v="532" actId="3626"/>
          <ac:spMkLst>
            <pc:docMk/>
            <pc:sldMk cId="2503730209" sldId="344"/>
            <ac:spMk id="2" creationId="{6B02DD87-F60F-F804-407B-A50F1A2D8100}"/>
          </ac:spMkLst>
        </pc:spChg>
        <pc:picChg chg="add mod">
          <ac:chgData name="Rinaldo, Christopher (HC/SC)" userId="962f289b-d558-433d-be8e-06b33c0af375" providerId="ADAL" clId="{CB549B1E-91B7-4100-80B9-49CFFD8384E1}" dt="2026-03-12T17:59:15.544" v="526" actId="1076"/>
          <ac:picMkLst>
            <pc:docMk/>
            <pc:sldMk cId="2503730209" sldId="344"/>
            <ac:picMk id="4" creationId="{FD854F66-FB48-7C81-B00E-36AB2752D875}"/>
          </ac:picMkLst>
        </pc:picChg>
      </pc:sldChg>
      <pc:sldChg chg="addSp delSp modSp mod modNotesTx">
        <pc:chgData name="Rinaldo, Christopher (HC/SC)" userId="962f289b-d558-433d-be8e-06b33c0af375" providerId="ADAL" clId="{CB549B1E-91B7-4100-80B9-49CFFD8384E1}" dt="2026-03-12T18:02:58.778" v="573" actId="3626"/>
        <pc:sldMkLst>
          <pc:docMk/>
          <pc:sldMk cId="2503730209" sldId="345"/>
        </pc:sldMkLst>
        <pc:spChg chg="add mod">
          <ac:chgData name="Rinaldo, Christopher (HC/SC)" userId="962f289b-d558-433d-be8e-06b33c0af375" providerId="ADAL" clId="{CB549B1E-91B7-4100-80B9-49CFFD8384E1}" dt="2026-03-12T18:02:58.778" v="573" actId="3626"/>
          <ac:spMkLst>
            <pc:docMk/>
            <pc:sldMk cId="2503730209" sldId="345"/>
            <ac:spMk id="2" creationId="{6B83702C-AB85-27CC-D618-C10772E8E23A}"/>
          </ac:spMkLst>
        </pc:spChg>
        <pc:picChg chg="add mod">
          <ac:chgData name="Rinaldo, Christopher (HC/SC)" userId="962f289b-d558-433d-be8e-06b33c0af375" providerId="ADAL" clId="{CB549B1E-91B7-4100-80B9-49CFFD8384E1}" dt="2026-03-12T18:02:33.552" v="567" actId="1076"/>
          <ac:picMkLst>
            <pc:docMk/>
            <pc:sldMk cId="2503730209" sldId="345"/>
            <ac:picMk id="4" creationId="{898EE93F-0279-49BC-A528-34B8A7705D17}"/>
          </ac:picMkLst>
        </pc:picChg>
      </pc:sldChg>
      <pc:sldChg chg="addSp delSp modSp mod modNotesTx">
        <pc:chgData name="Rinaldo, Christopher (HC/SC)" userId="962f289b-d558-433d-be8e-06b33c0af375" providerId="ADAL" clId="{CB549B1E-91B7-4100-80B9-49CFFD8384E1}" dt="2026-03-12T18:04:38.935" v="593" actId="3626"/>
        <pc:sldMkLst>
          <pc:docMk/>
          <pc:sldMk cId="3152030255" sldId="347"/>
        </pc:sldMkLst>
        <pc:spChg chg="add mod">
          <ac:chgData name="Rinaldo, Christopher (HC/SC)" userId="962f289b-d558-433d-be8e-06b33c0af375" providerId="ADAL" clId="{CB549B1E-91B7-4100-80B9-49CFFD8384E1}" dt="2026-03-12T18:04:38.935" v="593" actId="3626"/>
          <ac:spMkLst>
            <pc:docMk/>
            <pc:sldMk cId="3152030255" sldId="347"/>
            <ac:spMk id="2" creationId="{F47DC4C1-E86C-3B4C-DB88-D17BE5A4F2B4}"/>
          </ac:spMkLst>
        </pc:spChg>
        <pc:picChg chg="add mod">
          <ac:chgData name="Rinaldo, Christopher (HC/SC)" userId="962f289b-d558-433d-be8e-06b33c0af375" providerId="ADAL" clId="{CB549B1E-91B7-4100-80B9-49CFFD8384E1}" dt="2026-03-12T18:04:09.185" v="587" actId="1076"/>
          <ac:picMkLst>
            <pc:docMk/>
            <pc:sldMk cId="3152030255" sldId="347"/>
            <ac:picMk id="4" creationId="{764258ED-D603-22A5-AE18-EDFDF89EF946}"/>
          </ac:picMkLst>
        </pc:picChg>
      </pc:sldChg>
      <pc:sldChg chg="addSp delSp modSp mod modNotesTx">
        <pc:chgData name="Rinaldo, Christopher (HC/SC)" userId="962f289b-d558-433d-be8e-06b33c0af375" providerId="ADAL" clId="{CB549B1E-91B7-4100-80B9-49CFFD8384E1}" dt="2026-03-12T18:00:28.503" v="542" actId="3626"/>
        <pc:sldMkLst>
          <pc:docMk/>
          <pc:sldMk cId="3152030255" sldId="350"/>
        </pc:sldMkLst>
        <pc:spChg chg="add mod">
          <ac:chgData name="Rinaldo, Christopher (HC/SC)" userId="962f289b-d558-433d-be8e-06b33c0af375" providerId="ADAL" clId="{CB549B1E-91B7-4100-80B9-49CFFD8384E1}" dt="2026-03-12T18:00:28.503" v="542" actId="3626"/>
          <ac:spMkLst>
            <pc:docMk/>
            <pc:sldMk cId="3152030255" sldId="350"/>
            <ac:spMk id="2" creationId="{D6179DAA-4408-89AD-A19B-925A6F1A5E87}"/>
          </ac:spMkLst>
        </pc:spChg>
        <pc:picChg chg="add mod">
          <ac:chgData name="Rinaldo, Christopher (HC/SC)" userId="962f289b-d558-433d-be8e-06b33c0af375" providerId="ADAL" clId="{CB549B1E-91B7-4100-80B9-49CFFD8384E1}" dt="2026-03-12T18:00:05.782" v="536" actId="1076"/>
          <ac:picMkLst>
            <pc:docMk/>
            <pc:sldMk cId="3152030255" sldId="350"/>
            <ac:picMk id="4" creationId="{972A04D2-F8A4-714E-3BDD-B5586152062A}"/>
          </ac:picMkLst>
        </pc:picChg>
      </pc:sldChg>
      <pc:sldChg chg="addSp delSp modSp mod modNotesTx">
        <pc:chgData name="Rinaldo, Christopher (HC/SC)" userId="962f289b-d558-433d-be8e-06b33c0af375" providerId="ADAL" clId="{CB549B1E-91B7-4100-80B9-49CFFD8384E1}" dt="2026-03-12T18:10:12.810" v="663" actId="3626"/>
        <pc:sldMkLst>
          <pc:docMk/>
          <pc:sldMk cId="3152030255" sldId="351"/>
        </pc:sldMkLst>
        <pc:spChg chg="add mod">
          <ac:chgData name="Rinaldo, Christopher (HC/SC)" userId="962f289b-d558-433d-be8e-06b33c0af375" providerId="ADAL" clId="{CB549B1E-91B7-4100-80B9-49CFFD8384E1}" dt="2026-03-12T18:10:12.810" v="663" actId="3626"/>
          <ac:spMkLst>
            <pc:docMk/>
            <pc:sldMk cId="3152030255" sldId="351"/>
            <ac:spMk id="2" creationId="{303D94FF-8EB7-C909-720E-59E99F2BF61D}"/>
          </ac:spMkLst>
        </pc:spChg>
        <pc:picChg chg="add mod">
          <ac:chgData name="Rinaldo, Christopher (HC/SC)" userId="962f289b-d558-433d-be8e-06b33c0af375" providerId="ADAL" clId="{CB549B1E-91B7-4100-80B9-49CFFD8384E1}" dt="2026-03-12T18:09:50.077" v="657" actId="1076"/>
          <ac:picMkLst>
            <pc:docMk/>
            <pc:sldMk cId="3152030255" sldId="351"/>
            <ac:picMk id="6" creationId="{85C0451C-06C4-5590-703B-AB501DCA0429}"/>
          </ac:picMkLst>
        </pc:picChg>
      </pc:sldChg>
      <pc:sldChg chg="addSp delSp modSp mod modNotesTx">
        <pc:chgData name="Rinaldo, Christopher (HC/SC)" userId="962f289b-d558-433d-be8e-06b33c0af375" providerId="ADAL" clId="{CB549B1E-91B7-4100-80B9-49CFFD8384E1}" dt="2026-03-12T18:10:48.767" v="673" actId="3626"/>
        <pc:sldMkLst>
          <pc:docMk/>
          <pc:sldMk cId="4099501243" sldId="353"/>
        </pc:sldMkLst>
        <pc:spChg chg="add mod">
          <ac:chgData name="Rinaldo, Christopher (HC/SC)" userId="962f289b-d558-433d-be8e-06b33c0af375" providerId="ADAL" clId="{CB549B1E-91B7-4100-80B9-49CFFD8384E1}" dt="2026-03-12T18:10:48.767" v="673" actId="3626"/>
          <ac:spMkLst>
            <pc:docMk/>
            <pc:sldMk cId="4099501243" sldId="353"/>
            <ac:spMk id="2" creationId="{E0869BBE-0CFE-4FB3-99E4-A3AE5D9124DE}"/>
          </ac:spMkLst>
        </pc:spChg>
        <pc:picChg chg="add mod">
          <ac:chgData name="Rinaldo, Christopher (HC/SC)" userId="962f289b-d558-433d-be8e-06b33c0af375" providerId="ADAL" clId="{CB549B1E-91B7-4100-80B9-49CFFD8384E1}" dt="2026-03-12T18:10:27.483" v="667" actId="1076"/>
          <ac:picMkLst>
            <pc:docMk/>
            <pc:sldMk cId="4099501243" sldId="353"/>
            <ac:picMk id="4" creationId="{F1B71910-D4B9-82E4-82AE-45F3208BDB85}"/>
          </ac:picMkLst>
        </pc:picChg>
      </pc:sldChg>
      <pc:sldChg chg="addSp delSp modSp mod modNotesTx">
        <pc:chgData name="Rinaldo, Christopher (HC/SC)" userId="962f289b-d558-433d-be8e-06b33c0af375" providerId="ADAL" clId="{CB549B1E-91B7-4100-80B9-49CFFD8384E1}" dt="2026-03-12T17:57:34.714" v="502" actId="3626"/>
        <pc:sldMkLst>
          <pc:docMk/>
          <pc:sldMk cId="230076577" sldId="362"/>
        </pc:sldMkLst>
        <pc:spChg chg="add mod">
          <ac:chgData name="Rinaldo, Christopher (HC/SC)" userId="962f289b-d558-433d-be8e-06b33c0af375" providerId="ADAL" clId="{CB549B1E-91B7-4100-80B9-49CFFD8384E1}" dt="2026-03-12T17:57:34.714" v="502" actId="3626"/>
          <ac:spMkLst>
            <pc:docMk/>
            <pc:sldMk cId="230076577" sldId="362"/>
            <ac:spMk id="2" creationId="{9BB3808D-1B7D-3697-666E-ECA954128AEB}"/>
          </ac:spMkLst>
        </pc:spChg>
        <pc:picChg chg="add mod">
          <ac:chgData name="Rinaldo, Christopher (HC/SC)" userId="962f289b-d558-433d-be8e-06b33c0af375" providerId="ADAL" clId="{CB549B1E-91B7-4100-80B9-49CFFD8384E1}" dt="2026-03-12T17:57:10.151" v="496" actId="1076"/>
          <ac:picMkLst>
            <pc:docMk/>
            <pc:sldMk cId="230076577" sldId="362"/>
            <ac:picMk id="3" creationId="{F9B8D590-A6E7-CFAD-D2B4-A698C692D2BD}"/>
          </ac:picMkLst>
        </pc:picChg>
      </pc:sldChg>
      <pc:sldChg chg="addSp delSp modSp mod modNotesTx">
        <pc:chgData name="Rinaldo, Christopher (HC/SC)" userId="962f289b-d558-433d-be8e-06b33c0af375" providerId="ADAL" clId="{CB549B1E-91B7-4100-80B9-49CFFD8384E1}" dt="2026-03-12T17:48:01.031" v="422" actId="3626"/>
        <pc:sldMkLst>
          <pc:docMk/>
          <pc:sldMk cId="695933668" sldId="364"/>
        </pc:sldMkLst>
        <pc:spChg chg="add mod">
          <ac:chgData name="Rinaldo, Christopher (HC/SC)" userId="962f289b-d558-433d-be8e-06b33c0af375" providerId="ADAL" clId="{CB549B1E-91B7-4100-80B9-49CFFD8384E1}" dt="2026-03-12T17:48:01.031" v="422" actId="3626"/>
          <ac:spMkLst>
            <pc:docMk/>
            <pc:sldMk cId="695933668" sldId="364"/>
            <ac:spMk id="2" creationId="{A1C34A65-2AA6-2D74-01C4-2889DBA2648B}"/>
          </ac:spMkLst>
        </pc:spChg>
        <pc:picChg chg="add mod">
          <ac:chgData name="Rinaldo, Christopher (HC/SC)" userId="962f289b-d558-433d-be8e-06b33c0af375" providerId="ADAL" clId="{CB549B1E-91B7-4100-80B9-49CFFD8384E1}" dt="2026-03-12T17:47:32.322" v="416" actId="1076"/>
          <ac:picMkLst>
            <pc:docMk/>
            <pc:sldMk cId="695933668" sldId="364"/>
            <ac:picMk id="4" creationId="{80C2CF53-6CD9-F64E-D53D-8063B88A1651}"/>
          </ac:picMkLst>
        </pc:picChg>
      </pc:sldChg>
      <pc:sldChg chg="addSp delSp modSp mod modNotesTx">
        <pc:chgData name="Rinaldo, Christopher (HC/SC)" userId="962f289b-d558-433d-be8e-06b33c0af375" providerId="ADAL" clId="{CB549B1E-91B7-4100-80B9-49CFFD8384E1}" dt="2026-03-12T15:52:22.405" v="306" actId="3626"/>
        <pc:sldMkLst>
          <pc:docMk/>
          <pc:sldMk cId="3723909071" sldId="365"/>
        </pc:sldMkLst>
        <pc:spChg chg="add mod">
          <ac:chgData name="Rinaldo, Christopher (HC/SC)" userId="962f289b-d558-433d-be8e-06b33c0af375" providerId="ADAL" clId="{CB549B1E-91B7-4100-80B9-49CFFD8384E1}" dt="2026-03-12T15:52:22.405" v="306" actId="3626"/>
          <ac:spMkLst>
            <pc:docMk/>
            <pc:sldMk cId="3723909071" sldId="365"/>
            <ac:spMk id="2" creationId="{89E4DDD5-A8F6-86B4-400E-5796C55B0177}"/>
          </ac:spMkLst>
        </pc:spChg>
        <pc:picChg chg="add mod">
          <ac:chgData name="Rinaldo, Christopher (HC/SC)" userId="962f289b-d558-433d-be8e-06b33c0af375" providerId="ADAL" clId="{CB549B1E-91B7-4100-80B9-49CFFD8384E1}" dt="2026-03-12T15:51:35.796" v="298" actId="1076"/>
          <ac:picMkLst>
            <pc:docMk/>
            <pc:sldMk cId="3723909071" sldId="365"/>
            <ac:picMk id="8" creationId="{2599F209-05EB-C167-8957-6AA3F4DEB22A}"/>
          </ac:picMkLst>
        </pc:picChg>
      </pc:sldChg>
      <pc:sldChg chg="addSp delSp modSp mod modNotesTx">
        <pc:chgData name="Rinaldo, Christopher (HC/SC)" userId="962f289b-d558-433d-be8e-06b33c0af375" providerId="ADAL" clId="{CB549B1E-91B7-4100-80B9-49CFFD8384E1}" dt="2026-03-12T18:09:30.293" v="653" actId="3626"/>
        <pc:sldMkLst>
          <pc:docMk/>
          <pc:sldMk cId="3710499091" sldId="369"/>
        </pc:sldMkLst>
        <pc:spChg chg="add mod">
          <ac:chgData name="Rinaldo, Christopher (HC/SC)" userId="962f289b-d558-433d-be8e-06b33c0af375" providerId="ADAL" clId="{CB549B1E-91B7-4100-80B9-49CFFD8384E1}" dt="2026-03-12T18:09:30.293" v="653" actId="3626"/>
          <ac:spMkLst>
            <pc:docMk/>
            <pc:sldMk cId="3710499091" sldId="369"/>
            <ac:spMk id="2" creationId="{2C25BB61-56EC-66F9-0229-B131665E694F}"/>
          </ac:spMkLst>
        </pc:spChg>
        <pc:picChg chg="add mod">
          <ac:chgData name="Rinaldo, Christopher (HC/SC)" userId="962f289b-d558-433d-be8e-06b33c0af375" providerId="ADAL" clId="{CB549B1E-91B7-4100-80B9-49CFFD8384E1}" dt="2026-03-12T18:09:05.283" v="647" actId="1076"/>
          <ac:picMkLst>
            <pc:docMk/>
            <pc:sldMk cId="3710499091" sldId="369"/>
            <ac:picMk id="4" creationId="{7885D961-3DCC-F2D9-41BC-A8047AE1D0A0}"/>
          </ac:picMkLst>
        </pc:picChg>
      </pc:sldChg>
      <pc:sldChg chg="addSp delSp modSp mod modNotesTx">
        <pc:chgData name="Rinaldo, Christopher (HC/SC)" userId="962f289b-d558-433d-be8e-06b33c0af375" providerId="ADAL" clId="{CB549B1E-91B7-4100-80B9-49CFFD8384E1}" dt="2026-03-12T18:08:00.641" v="633" actId="3626"/>
        <pc:sldMkLst>
          <pc:docMk/>
          <pc:sldMk cId="3764616441" sldId="370"/>
        </pc:sldMkLst>
        <pc:spChg chg="add mod">
          <ac:chgData name="Rinaldo, Christopher (HC/SC)" userId="962f289b-d558-433d-be8e-06b33c0af375" providerId="ADAL" clId="{CB549B1E-91B7-4100-80B9-49CFFD8384E1}" dt="2026-03-12T18:08:00.641" v="633" actId="3626"/>
          <ac:spMkLst>
            <pc:docMk/>
            <pc:sldMk cId="3764616441" sldId="370"/>
            <ac:spMk id="2" creationId="{53618543-8063-BD91-3564-FEE8B9D3376B}"/>
          </ac:spMkLst>
        </pc:spChg>
        <pc:picChg chg="add mod">
          <ac:chgData name="Rinaldo, Christopher (HC/SC)" userId="962f289b-d558-433d-be8e-06b33c0af375" providerId="ADAL" clId="{CB549B1E-91B7-4100-80B9-49CFFD8384E1}" dt="2026-03-12T18:07:32.036" v="627" actId="1076"/>
          <ac:picMkLst>
            <pc:docMk/>
            <pc:sldMk cId="3764616441" sldId="370"/>
            <ac:picMk id="4" creationId="{DED4C394-326C-56C0-2D80-9033F8A0B212}"/>
          </ac:picMkLst>
        </pc:picChg>
      </pc:sldChg>
      <pc:sldChg chg="addSp delSp modSp mod modNotesTx">
        <pc:chgData name="Rinaldo, Christopher (HC/SC)" userId="962f289b-d558-433d-be8e-06b33c0af375" providerId="ADAL" clId="{CB549B1E-91B7-4100-80B9-49CFFD8384E1}" dt="2026-03-12T17:43:28.796" v="359" actId="3626"/>
        <pc:sldMkLst>
          <pc:docMk/>
          <pc:sldMk cId="3956479913" sldId="371"/>
        </pc:sldMkLst>
        <pc:spChg chg="add mod">
          <ac:chgData name="Rinaldo, Christopher (HC/SC)" userId="962f289b-d558-433d-be8e-06b33c0af375" providerId="ADAL" clId="{CB549B1E-91B7-4100-80B9-49CFFD8384E1}" dt="2026-03-12T17:43:28.796" v="359" actId="3626"/>
          <ac:spMkLst>
            <pc:docMk/>
            <pc:sldMk cId="3956479913" sldId="371"/>
            <ac:spMk id="2" creationId="{3E8EC0FF-EE9B-D59B-C73A-64FEC24D164F}"/>
          </ac:spMkLst>
        </pc:spChg>
        <pc:picChg chg="add mod">
          <ac:chgData name="Rinaldo, Christopher (HC/SC)" userId="962f289b-d558-433d-be8e-06b33c0af375" providerId="ADAL" clId="{CB549B1E-91B7-4100-80B9-49CFFD8384E1}" dt="2026-03-12T17:42:55.374" v="353" actId="1076"/>
          <ac:picMkLst>
            <pc:docMk/>
            <pc:sldMk cId="3956479913" sldId="371"/>
            <ac:picMk id="3" creationId="{239CDF41-C896-5EF5-DA1A-E4EC71BDC3FB}"/>
          </ac:picMkLst>
        </pc:picChg>
      </pc:sldChg>
      <pc:sldChg chg="addSp delSp modSp mod modNotesTx">
        <pc:chgData name="Rinaldo, Christopher (HC/SC)" userId="962f289b-d558-433d-be8e-06b33c0af375" providerId="ADAL" clId="{CB549B1E-91B7-4100-80B9-49CFFD8384E1}" dt="2026-03-12T15:51:44.135" v="300" actId="3626"/>
        <pc:sldMkLst>
          <pc:docMk/>
          <pc:sldMk cId="2923376233" sldId="372"/>
        </pc:sldMkLst>
        <pc:spChg chg="add mod">
          <ac:chgData name="Rinaldo, Christopher (HC/SC)" userId="962f289b-d558-433d-be8e-06b33c0af375" providerId="ADAL" clId="{CB549B1E-91B7-4100-80B9-49CFFD8384E1}" dt="2026-03-12T15:51:44.135" v="300" actId="3626"/>
          <ac:spMkLst>
            <pc:docMk/>
            <pc:sldMk cId="2923376233" sldId="372"/>
            <ac:spMk id="2" creationId="{2E12BABE-35CB-DBAA-F956-3487BE8AAECD}"/>
          </ac:spMkLst>
        </pc:spChg>
        <pc:picChg chg="add mod">
          <ac:chgData name="Rinaldo, Christopher (HC/SC)" userId="962f289b-d558-433d-be8e-06b33c0af375" providerId="ADAL" clId="{CB549B1E-91B7-4100-80B9-49CFFD8384E1}" dt="2026-03-12T15:49:56.376" v="282" actId="1076"/>
          <ac:picMkLst>
            <pc:docMk/>
            <pc:sldMk cId="2923376233" sldId="372"/>
            <ac:picMk id="6" creationId="{1B570001-8588-15ED-B1D6-A29B68DE4818}"/>
          </ac:picMkLst>
        </pc:picChg>
      </pc:sldChg>
      <pc:sldChg chg="addSp delSp modSp mod modNotesTx">
        <pc:chgData name="Rinaldo, Christopher (HC/SC)" userId="962f289b-d558-433d-be8e-06b33c0af375" providerId="ADAL" clId="{CB549B1E-91B7-4100-80B9-49CFFD8384E1}" dt="2026-03-12T17:52:01.425" v="472" actId="3626"/>
        <pc:sldMkLst>
          <pc:docMk/>
          <pc:sldMk cId="928966758" sldId="373"/>
        </pc:sldMkLst>
        <pc:spChg chg="add mod">
          <ac:chgData name="Rinaldo, Christopher (HC/SC)" userId="962f289b-d558-433d-be8e-06b33c0af375" providerId="ADAL" clId="{CB549B1E-91B7-4100-80B9-49CFFD8384E1}" dt="2026-03-12T17:52:01.425" v="472" actId="3626"/>
          <ac:spMkLst>
            <pc:docMk/>
            <pc:sldMk cId="928966758" sldId="373"/>
            <ac:spMk id="2" creationId="{C9E66E6F-A11D-19F0-08B8-46AE8551538E}"/>
          </ac:spMkLst>
        </pc:spChg>
        <pc:picChg chg="add mod">
          <ac:chgData name="Rinaldo, Christopher (HC/SC)" userId="962f289b-d558-433d-be8e-06b33c0af375" providerId="ADAL" clId="{CB549B1E-91B7-4100-80B9-49CFFD8384E1}" dt="2026-03-12T17:51:33.908" v="466" actId="1076"/>
          <ac:picMkLst>
            <pc:docMk/>
            <pc:sldMk cId="928966758" sldId="373"/>
            <ac:picMk id="4" creationId="{C21974D9-F98A-97EB-554E-0689EE36788C}"/>
          </ac:picMkLst>
        </pc:picChg>
      </pc:sldChg>
      <pc:sldChg chg="addSp delSp modSp mod modNotesTx">
        <pc:chgData name="Rinaldo, Christopher (HC/SC)" userId="962f289b-d558-433d-be8e-06b33c0af375" providerId="ADAL" clId="{CB549B1E-91B7-4100-80B9-49CFFD8384E1}" dt="2026-03-12T15:54:20.470" v="327" actId="3626"/>
        <pc:sldMkLst>
          <pc:docMk/>
          <pc:sldMk cId="2040614875" sldId="374"/>
        </pc:sldMkLst>
        <pc:spChg chg="add mod">
          <ac:chgData name="Rinaldo, Christopher (HC/SC)" userId="962f289b-d558-433d-be8e-06b33c0af375" providerId="ADAL" clId="{CB549B1E-91B7-4100-80B9-49CFFD8384E1}" dt="2026-03-12T15:54:20.470" v="327" actId="3626"/>
          <ac:spMkLst>
            <pc:docMk/>
            <pc:sldMk cId="2040614875" sldId="374"/>
            <ac:spMk id="2" creationId="{A6CB0F97-5AD0-AD7B-991C-3B18A4A4F740}"/>
          </ac:spMkLst>
        </pc:spChg>
        <pc:picChg chg="add mod">
          <ac:chgData name="Rinaldo, Christopher (HC/SC)" userId="962f289b-d558-433d-be8e-06b33c0af375" providerId="ADAL" clId="{CB549B1E-91B7-4100-80B9-49CFFD8384E1}" dt="2026-03-12T15:53:46.833" v="321" actId="1076"/>
          <ac:picMkLst>
            <pc:docMk/>
            <pc:sldMk cId="2040614875" sldId="374"/>
            <ac:picMk id="4" creationId="{E84EB33E-A7B6-C4D5-69B4-0DF3F51A3728}"/>
          </ac:picMkLst>
        </pc:picChg>
      </pc:sldChg>
      <pc:sldChg chg="addSp delSp modSp mod modNotesTx">
        <pc:chgData name="Rinaldo, Christopher (HC/SC)" userId="962f289b-d558-433d-be8e-06b33c0af375" providerId="ADAL" clId="{CB549B1E-91B7-4100-80B9-49CFFD8384E1}" dt="2026-03-12T15:50:35.334" v="288" actId="3626"/>
        <pc:sldMkLst>
          <pc:docMk/>
          <pc:sldMk cId="471514396" sldId="376"/>
        </pc:sldMkLst>
        <pc:spChg chg="add del">
          <ac:chgData name="Rinaldo, Christopher (HC/SC)" userId="962f289b-d558-433d-be8e-06b33c0af375" providerId="ADAL" clId="{CB549B1E-91B7-4100-80B9-49CFFD8384E1}" dt="2026-03-12T15:48:57.300" v="271" actId="22"/>
          <ac:spMkLst>
            <pc:docMk/>
            <pc:sldMk cId="471514396" sldId="376"/>
            <ac:spMk id="3" creationId="{8078DF69-3D29-18C3-882F-70C92173BF60}"/>
          </ac:spMkLst>
        </pc:spChg>
        <pc:spChg chg="add mod">
          <ac:chgData name="Rinaldo, Christopher (HC/SC)" userId="962f289b-d558-433d-be8e-06b33c0af375" providerId="ADAL" clId="{CB549B1E-91B7-4100-80B9-49CFFD8384E1}" dt="2026-03-12T15:50:35.334" v="288" actId="3626"/>
          <ac:spMkLst>
            <pc:docMk/>
            <pc:sldMk cId="471514396" sldId="376"/>
            <ac:spMk id="4" creationId="{F7D7B7C0-66C1-CEF6-0511-94676ABB4F69}"/>
          </ac:spMkLst>
        </pc:spChg>
        <pc:picChg chg="add mod">
          <ac:chgData name="Rinaldo, Christopher (HC/SC)" userId="962f289b-d558-433d-be8e-06b33c0af375" providerId="ADAL" clId="{CB549B1E-91B7-4100-80B9-49CFFD8384E1}" dt="2026-03-12T15:49:29.953" v="277" actId="1076"/>
          <ac:picMkLst>
            <pc:docMk/>
            <pc:sldMk cId="471514396" sldId="376"/>
            <ac:picMk id="6" creationId="{8FB97600-D58E-BB12-98D2-099B41BF7468}"/>
          </ac:picMkLst>
        </pc:picChg>
      </pc:sldChg>
      <pc:sldChg chg="addSp delSp modSp mod modClrScheme chgLayout modNotesTx">
        <pc:chgData name="Rinaldo, Christopher (HC/SC)" userId="962f289b-d558-433d-be8e-06b33c0af375" providerId="ADAL" clId="{CB549B1E-91B7-4100-80B9-49CFFD8384E1}" dt="2026-03-12T15:48:41.964" v="269" actId="1076"/>
        <pc:sldMkLst>
          <pc:docMk/>
          <pc:sldMk cId="848265279" sldId="377"/>
        </pc:sldMkLst>
        <pc:spChg chg="add del mod">
          <ac:chgData name="Rinaldo, Christopher (HC/SC)" userId="962f289b-d558-433d-be8e-06b33c0af375" providerId="ADAL" clId="{CB549B1E-91B7-4100-80B9-49CFFD8384E1}" dt="2026-03-12T15:44:30.497" v="245"/>
          <ac:spMkLst>
            <pc:docMk/>
            <pc:sldMk cId="848265279" sldId="377"/>
            <ac:spMk id="2" creationId="{C3824087-C7EC-EA5B-030E-6A488C120BB2}"/>
          </ac:spMkLst>
        </pc:spChg>
        <pc:spChg chg="add del mod">
          <ac:chgData name="Rinaldo, Christopher (HC/SC)" userId="962f289b-d558-433d-be8e-06b33c0af375" providerId="ADAL" clId="{CB549B1E-91B7-4100-80B9-49CFFD8384E1}" dt="2026-03-12T15:45:21.402" v="252"/>
          <ac:spMkLst>
            <pc:docMk/>
            <pc:sldMk cId="848265279" sldId="377"/>
            <ac:spMk id="3" creationId="{68F5176B-1A9F-EACA-0D0E-D9B7D185DD68}"/>
          </ac:spMkLst>
        </pc:spChg>
        <pc:spChg chg="add del mod ord">
          <ac:chgData name="Rinaldo, Christopher (HC/SC)" userId="962f289b-d558-433d-be8e-06b33c0af375" providerId="ADAL" clId="{CB549B1E-91B7-4100-80B9-49CFFD8384E1}" dt="2026-03-12T15:46:57.043" v="258" actId="700"/>
          <ac:spMkLst>
            <pc:docMk/>
            <pc:sldMk cId="848265279" sldId="377"/>
            <ac:spMk id="4" creationId="{ACB2EC8B-B6B4-01E0-F7E5-0C9EDBCC957A}"/>
          </ac:spMkLst>
        </pc:spChg>
        <pc:spChg chg="add del mod ord">
          <ac:chgData name="Rinaldo, Christopher (HC/SC)" userId="962f289b-d558-433d-be8e-06b33c0af375" providerId="ADAL" clId="{CB549B1E-91B7-4100-80B9-49CFFD8384E1}" dt="2026-03-12T15:46:57.043" v="258" actId="700"/>
          <ac:spMkLst>
            <pc:docMk/>
            <pc:sldMk cId="848265279" sldId="377"/>
            <ac:spMk id="5" creationId="{89D728A4-B299-EEA9-8E43-36C953628991}"/>
          </ac:spMkLst>
        </pc:spChg>
        <pc:spChg chg="add del mod ord">
          <ac:chgData name="Rinaldo, Christopher (HC/SC)" userId="962f289b-d558-433d-be8e-06b33c0af375" providerId="ADAL" clId="{CB549B1E-91B7-4100-80B9-49CFFD8384E1}" dt="2026-03-12T15:46:57.043" v="258" actId="700"/>
          <ac:spMkLst>
            <pc:docMk/>
            <pc:sldMk cId="848265279" sldId="377"/>
            <ac:spMk id="7" creationId="{3FFF176D-3ECD-122C-AADE-8D5300D40E2D}"/>
          </ac:spMkLst>
        </pc:spChg>
        <pc:spChg chg="add mod">
          <ac:chgData name="Rinaldo, Christopher (HC/SC)" userId="962f289b-d558-433d-be8e-06b33c0af375" providerId="ADAL" clId="{CB549B1E-91B7-4100-80B9-49CFFD8384E1}" dt="2026-03-12T15:48:00.750" v="266" actId="3626"/>
          <ac:spMkLst>
            <pc:docMk/>
            <pc:sldMk cId="848265279" sldId="377"/>
            <ac:spMk id="8" creationId="{BF22B3CC-093F-36BD-DB52-AFF50F4D5655}"/>
          </ac:spMkLst>
        </pc:spChg>
        <pc:picChg chg="add mod">
          <ac:chgData name="Rinaldo, Christopher (HC/SC)" userId="962f289b-d558-433d-be8e-06b33c0af375" providerId="ADAL" clId="{CB549B1E-91B7-4100-80B9-49CFFD8384E1}" dt="2026-03-12T15:48:41.964" v="269" actId="1076"/>
          <ac:picMkLst>
            <pc:docMk/>
            <pc:sldMk cId="848265279" sldId="377"/>
            <ac:picMk id="6" creationId="{57528DF6-B877-0DCE-E11D-4B1FD721DDC7}"/>
          </ac:picMkLst>
        </pc:picChg>
      </pc:sldChg>
      <pc:sldChg chg="addSp delSp modSp mod modNotesTx">
        <pc:chgData name="Rinaldo, Christopher (HC/SC)" userId="962f289b-d558-433d-be8e-06b33c0af375" providerId="ADAL" clId="{CB549B1E-91B7-4100-80B9-49CFFD8384E1}" dt="2026-03-12T18:01:24.921" v="553" actId="3626"/>
        <pc:sldMkLst>
          <pc:docMk/>
          <pc:sldMk cId="2804793938" sldId="378"/>
        </pc:sldMkLst>
        <pc:spChg chg="add mod">
          <ac:chgData name="Rinaldo, Christopher (HC/SC)" userId="962f289b-d558-433d-be8e-06b33c0af375" providerId="ADAL" clId="{CB549B1E-91B7-4100-80B9-49CFFD8384E1}" dt="2026-03-12T18:01:24.921" v="553" actId="3626"/>
          <ac:spMkLst>
            <pc:docMk/>
            <pc:sldMk cId="2804793938" sldId="378"/>
            <ac:spMk id="2" creationId="{6802687A-D9F0-2AF2-58FB-B9725F28D96C}"/>
          </ac:spMkLst>
        </pc:spChg>
        <pc:picChg chg="add mod">
          <ac:chgData name="Rinaldo, Christopher (HC/SC)" userId="962f289b-d558-433d-be8e-06b33c0af375" providerId="ADAL" clId="{CB549B1E-91B7-4100-80B9-49CFFD8384E1}" dt="2026-03-12T18:00:59.889" v="547" actId="1076"/>
          <ac:picMkLst>
            <pc:docMk/>
            <pc:sldMk cId="2804793938" sldId="378"/>
            <ac:picMk id="3" creationId="{7BEE3223-33EF-54ED-4695-7C229C8A468E}"/>
          </ac:picMkLst>
        </pc:picChg>
      </pc:sldChg>
      <pc:sldChg chg="addSp delSp modSp mod modNotesTx">
        <pc:chgData name="Rinaldo, Christopher (HC/SC)" userId="962f289b-d558-433d-be8e-06b33c0af375" providerId="ADAL" clId="{CB549B1E-91B7-4100-80B9-49CFFD8384E1}" dt="2026-03-12T18:02:10.986" v="563" actId="3626"/>
        <pc:sldMkLst>
          <pc:docMk/>
          <pc:sldMk cId="606235630" sldId="381"/>
        </pc:sldMkLst>
        <pc:spChg chg="add mod">
          <ac:chgData name="Rinaldo, Christopher (HC/SC)" userId="962f289b-d558-433d-be8e-06b33c0af375" providerId="ADAL" clId="{CB549B1E-91B7-4100-80B9-49CFFD8384E1}" dt="2026-03-12T18:02:10.986" v="563" actId="3626"/>
          <ac:spMkLst>
            <pc:docMk/>
            <pc:sldMk cId="606235630" sldId="381"/>
            <ac:spMk id="2" creationId="{D3BC18A5-CD6A-D00F-238C-964E35F64204}"/>
          </ac:spMkLst>
        </pc:spChg>
        <pc:picChg chg="add mod">
          <ac:chgData name="Rinaldo, Christopher (HC/SC)" userId="962f289b-d558-433d-be8e-06b33c0af375" providerId="ADAL" clId="{CB549B1E-91B7-4100-80B9-49CFFD8384E1}" dt="2026-03-12T18:01:44.198" v="557" actId="1076"/>
          <ac:picMkLst>
            <pc:docMk/>
            <pc:sldMk cId="606235630" sldId="381"/>
            <ac:picMk id="3" creationId="{C0D3B49D-5B13-209D-D2B9-2E0659AF1BC5}"/>
          </ac:picMkLst>
        </pc:picChg>
      </pc:sldChg>
      <pc:sldChg chg="addSp delSp modSp mod modNotesTx">
        <pc:chgData name="Rinaldo, Christopher (HC/SC)" userId="962f289b-d558-433d-be8e-06b33c0af375" providerId="ADAL" clId="{CB549B1E-91B7-4100-80B9-49CFFD8384E1}" dt="2026-03-12T17:44:12.706" v="369" actId="3626"/>
        <pc:sldMkLst>
          <pc:docMk/>
          <pc:sldMk cId="2713318043" sldId="383"/>
        </pc:sldMkLst>
        <pc:spChg chg="add mod">
          <ac:chgData name="Rinaldo, Christopher (HC/SC)" userId="962f289b-d558-433d-be8e-06b33c0af375" providerId="ADAL" clId="{CB549B1E-91B7-4100-80B9-49CFFD8384E1}" dt="2026-03-12T17:44:12.706" v="369" actId="3626"/>
          <ac:spMkLst>
            <pc:docMk/>
            <pc:sldMk cId="2713318043" sldId="383"/>
            <ac:spMk id="2" creationId="{0D2E7B2F-1E5B-F21A-BA80-D515D7C032AD}"/>
          </ac:spMkLst>
        </pc:spChg>
        <pc:picChg chg="add mod">
          <ac:chgData name="Rinaldo, Christopher (HC/SC)" userId="962f289b-d558-433d-be8e-06b33c0af375" providerId="ADAL" clId="{CB549B1E-91B7-4100-80B9-49CFFD8384E1}" dt="2026-03-12T17:43:43.332" v="363" actId="1076"/>
          <ac:picMkLst>
            <pc:docMk/>
            <pc:sldMk cId="2713318043" sldId="383"/>
            <ac:picMk id="4" creationId="{C60234C8-AD87-7C10-3C91-EE1D76C5979B}"/>
          </ac:picMkLst>
        </pc:picChg>
      </pc:sldChg>
      <pc:sldChg chg="addSp delSp modSp mod modNotesTx">
        <pc:chgData name="Rinaldo, Christopher (HC/SC)" userId="962f289b-d558-433d-be8e-06b33c0af375" providerId="ADAL" clId="{CB549B1E-91B7-4100-80B9-49CFFD8384E1}" dt="2026-03-12T18:03:46.026" v="583" actId="3626"/>
        <pc:sldMkLst>
          <pc:docMk/>
          <pc:sldMk cId="167593436" sldId="384"/>
        </pc:sldMkLst>
        <pc:spChg chg="add mod">
          <ac:chgData name="Rinaldo, Christopher (HC/SC)" userId="962f289b-d558-433d-be8e-06b33c0af375" providerId="ADAL" clId="{CB549B1E-91B7-4100-80B9-49CFFD8384E1}" dt="2026-03-12T18:03:46.026" v="583" actId="3626"/>
          <ac:spMkLst>
            <pc:docMk/>
            <pc:sldMk cId="167593436" sldId="384"/>
            <ac:spMk id="2" creationId="{9694C03B-65F1-59C5-B16E-07DFE746DCBC}"/>
          </ac:spMkLst>
        </pc:spChg>
        <pc:picChg chg="add mod">
          <ac:chgData name="Rinaldo, Christopher (HC/SC)" userId="962f289b-d558-433d-be8e-06b33c0af375" providerId="ADAL" clId="{CB549B1E-91B7-4100-80B9-49CFFD8384E1}" dt="2026-03-12T18:03:17.461" v="577" actId="1076"/>
          <ac:picMkLst>
            <pc:docMk/>
            <pc:sldMk cId="167593436" sldId="384"/>
            <ac:picMk id="3" creationId="{14E25F79-E182-C2FE-B970-3ED3D9489F68}"/>
          </ac:picMkLst>
        </pc:picChg>
      </pc:sldChg>
      <pc:sldChg chg="addSp delSp modSp mod modNotesTx">
        <pc:chgData name="Rinaldo, Christopher (HC/SC)" userId="962f289b-d558-433d-be8e-06b33c0af375" providerId="ADAL" clId="{CB549B1E-91B7-4100-80B9-49CFFD8384E1}" dt="2026-03-12T17:51:15.310" v="462" actId="3626"/>
        <pc:sldMkLst>
          <pc:docMk/>
          <pc:sldMk cId="805284702" sldId="385"/>
        </pc:sldMkLst>
        <pc:spChg chg="add mod">
          <ac:chgData name="Rinaldo, Christopher (HC/SC)" userId="962f289b-d558-433d-be8e-06b33c0af375" providerId="ADAL" clId="{CB549B1E-91B7-4100-80B9-49CFFD8384E1}" dt="2026-03-12T17:51:15.310" v="462" actId="3626"/>
          <ac:spMkLst>
            <pc:docMk/>
            <pc:sldMk cId="805284702" sldId="385"/>
            <ac:spMk id="2" creationId="{E8B17916-8B08-F759-3858-0D634E642911}"/>
          </ac:spMkLst>
        </pc:spChg>
        <pc:picChg chg="add mod">
          <ac:chgData name="Rinaldo, Christopher (HC/SC)" userId="962f289b-d558-433d-be8e-06b33c0af375" providerId="ADAL" clId="{CB549B1E-91B7-4100-80B9-49CFFD8384E1}" dt="2026-03-12T17:50:47.588" v="456" actId="1076"/>
          <ac:picMkLst>
            <pc:docMk/>
            <pc:sldMk cId="805284702" sldId="385"/>
            <ac:picMk id="4" creationId="{3B5B016D-82D2-B370-5BC8-ABEB87FEB4C7}"/>
          </ac:picMkLst>
        </pc:picChg>
      </pc:sldChg>
      <pc:sldChg chg="addSp delSp modSp mod modNotesTx">
        <pc:chgData name="Rinaldo, Christopher (HC/SC)" userId="962f289b-d558-433d-be8e-06b33c0af375" providerId="ADAL" clId="{CB549B1E-91B7-4100-80B9-49CFFD8384E1}" dt="2026-03-12T18:05:27.463" v="603" actId="3626"/>
        <pc:sldMkLst>
          <pc:docMk/>
          <pc:sldMk cId="613980081" sldId="386"/>
        </pc:sldMkLst>
        <pc:spChg chg="add mod">
          <ac:chgData name="Rinaldo, Christopher (HC/SC)" userId="962f289b-d558-433d-be8e-06b33c0af375" providerId="ADAL" clId="{CB549B1E-91B7-4100-80B9-49CFFD8384E1}" dt="2026-03-12T18:05:27.463" v="603" actId="3626"/>
          <ac:spMkLst>
            <pc:docMk/>
            <pc:sldMk cId="613980081" sldId="386"/>
            <ac:spMk id="2" creationId="{F5DCD2AF-3DDF-0F91-A52A-AE4254C43FF5}"/>
          </ac:spMkLst>
        </pc:spChg>
        <pc:picChg chg="add mod">
          <ac:chgData name="Rinaldo, Christopher (HC/SC)" userId="962f289b-d558-433d-be8e-06b33c0af375" providerId="ADAL" clId="{CB549B1E-91B7-4100-80B9-49CFFD8384E1}" dt="2026-03-12T18:04:58.420" v="597" actId="1076"/>
          <ac:picMkLst>
            <pc:docMk/>
            <pc:sldMk cId="613980081" sldId="386"/>
            <ac:picMk id="4" creationId="{C577C19F-0308-4414-E29D-6993A4F58623}"/>
          </ac:picMkLst>
        </pc:picChg>
      </pc:sldChg>
      <pc:sldChg chg="addSp delSp modSp mod modNotesTx">
        <pc:chgData name="Rinaldo, Christopher (HC/SC)" userId="962f289b-d558-433d-be8e-06b33c0af375" providerId="ADAL" clId="{CB549B1E-91B7-4100-80B9-49CFFD8384E1}" dt="2026-03-12T18:06:25.589" v="613" actId="3626"/>
        <pc:sldMkLst>
          <pc:docMk/>
          <pc:sldMk cId="3310487086" sldId="387"/>
        </pc:sldMkLst>
        <pc:spChg chg="add mod">
          <ac:chgData name="Rinaldo, Christopher (HC/SC)" userId="962f289b-d558-433d-be8e-06b33c0af375" providerId="ADAL" clId="{CB549B1E-91B7-4100-80B9-49CFFD8384E1}" dt="2026-03-12T18:06:25.589" v="613" actId="3626"/>
          <ac:spMkLst>
            <pc:docMk/>
            <pc:sldMk cId="3310487086" sldId="387"/>
            <ac:spMk id="2" creationId="{38402AC6-3552-80FA-FA52-252F56A44DEB}"/>
          </ac:spMkLst>
        </pc:spChg>
        <pc:picChg chg="add mod">
          <ac:chgData name="Rinaldo, Christopher (HC/SC)" userId="962f289b-d558-433d-be8e-06b33c0af375" providerId="ADAL" clId="{CB549B1E-91B7-4100-80B9-49CFFD8384E1}" dt="2026-03-12T18:05:51.463" v="607" actId="1076"/>
          <ac:picMkLst>
            <pc:docMk/>
            <pc:sldMk cId="3310487086" sldId="387"/>
            <ac:picMk id="4" creationId="{4E383C61-8BEE-5B50-1271-899CA37CA7AE}"/>
          </ac:picMkLst>
        </pc:picChg>
      </pc:sldChg>
      <pc:sldChg chg="addSp delSp modSp mod modNotesTx">
        <pc:chgData name="Rinaldo, Christopher (HC/SC)" userId="962f289b-d558-433d-be8e-06b33c0af375" providerId="ADAL" clId="{CB549B1E-91B7-4100-80B9-49CFFD8384E1}" dt="2026-03-12T15:53:20.384" v="316" actId="3626"/>
        <pc:sldMkLst>
          <pc:docMk/>
          <pc:sldMk cId="4172133949" sldId="388"/>
        </pc:sldMkLst>
        <pc:spChg chg="add mod">
          <ac:chgData name="Rinaldo, Christopher (HC/SC)" userId="962f289b-d558-433d-be8e-06b33c0af375" providerId="ADAL" clId="{CB549B1E-91B7-4100-80B9-49CFFD8384E1}" dt="2026-03-12T15:53:20.384" v="316" actId="3626"/>
          <ac:spMkLst>
            <pc:docMk/>
            <pc:sldMk cId="4172133949" sldId="388"/>
            <ac:spMk id="2" creationId="{74A8306C-D247-22DF-C956-36866AF43F20}"/>
          </ac:spMkLst>
        </pc:spChg>
        <pc:picChg chg="add mod">
          <ac:chgData name="Rinaldo, Christopher (HC/SC)" userId="962f289b-d558-433d-be8e-06b33c0af375" providerId="ADAL" clId="{CB549B1E-91B7-4100-80B9-49CFFD8384E1}" dt="2026-03-12T15:52:44.630" v="310" actId="1076"/>
          <ac:picMkLst>
            <pc:docMk/>
            <pc:sldMk cId="4172133949" sldId="388"/>
            <ac:picMk id="4" creationId="{411DAA6D-429A-F1CA-8FCE-42FB15C633A7}"/>
          </ac:picMkLst>
        </pc:picChg>
      </pc:sldChg>
      <pc:sldChg chg="addSp delSp modSp mod modNotesTx">
        <pc:chgData name="Rinaldo, Christopher (HC/SC)" userId="962f289b-d558-433d-be8e-06b33c0af375" providerId="ADAL" clId="{CB549B1E-91B7-4100-80B9-49CFFD8384E1}" dt="2026-03-12T17:44:57.943" v="380" actId="3626"/>
        <pc:sldMkLst>
          <pc:docMk/>
          <pc:sldMk cId="3513649778" sldId="390"/>
        </pc:sldMkLst>
        <pc:spChg chg="add mod">
          <ac:chgData name="Rinaldo, Christopher (HC/SC)" userId="962f289b-d558-433d-be8e-06b33c0af375" providerId="ADAL" clId="{CB549B1E-91B7-4100-80B9-49CFFD8384E1}" dt="2026-03-12T17:44:57.943" v="380" actId="3626"/>
          <ac:spMkLst>
            <pc:docMk/>
            <pc:sldMk cId="3513649778" sldId="390"/>
            <ac:spMk id="2" creationId="{55AAD7DA-A20C-87A0-63BC-ED6A73FBBE2B}"/>
          </ac:spMkLst>
        </pc:spChg>
        <pc:picChg chg="add mod">
          <ac:chgData name="Rinaldo, Christopher (HC/SC)" userId="962f289b-d558-433d-be8e-06b33c0af375" providerId="ADAL" clId="{CB549B1E-91B7-4100-80B9-49CFFD8384E1}" dt="2026-03-12T17:44:30.241" v="374" actId="1076"/>
          <ac:picMkLst>
            <pc:docMk/>
            <pc:sldMk cId="3513649778" sldId="390"/>
            <ac:picMk id="3" creationId="{F205034F-0444-C3CC-9ECD-FB8DA31BD919}"/>
          </ac:picMkLst>
        </pc:picChg>
      </pc:sldChg>
      <pc:sldChg chg="addSp delSp modSp mod modNotesTx">
        <pc:chgData name="Rinaldo, Christopher (HC/SC)" userId="962f289b-d558-433d-be8e-06b33c0af375" providerId="ADAL" clId="{CB549B1E-91B7-4100-80B9-49CFFD8384E1}" dt="2026-03-12T18:08:45.626" v="643" actId="3626"/>
        <pc:sldMkLst>
          <pc:docMk/>
          <pc:sldMk cId="1124662517" sldId="391"/>
        </pc:sldMkLst>
        <pc:spChg chg="add mod">
          <ac:chgData name="Rinaldo, Christopher (HC/SC)" userId="962f289b-d558-433d-be8e-06b33c0af375" providerId="ADAL" clId="{CB549B1E-91B7-4100-80B9-49CFFD8384E1}" dt="2026-03-12T18:08:45.626" v="643" actId="3626"/>
          <ac:spMkLst>
            <pc:docMk/>
            <pc:sldMk cId="1124662517" sldId="391"/>
            <ac:spMk id="2" creationId="{4E00F58F-E5FF-3AB6-06AB-5AD78802EC14}"/>
          </ac:spMkLst>
        </pc:spChg>
        <pc:picChg chg="add mod">
          <ac:chgData name="Rinaldo, Christopher (HC/SC)" userId="962f289b-d558-433d-be8e-06b33c0af375" providerId="ADAL" clId="{CB549B1E-91B7-4100-80B9-49CFFD8384E1}" dt="2026-03-12T18:08:20.544" v="637" actId="1076"/>
          <ac:picMkLst>
            <pc:docMk/>
            <pc:sldMk cId="1124662517" sldId="391"/>
            <ac:picMk id="4" creationId="{D3206EB5-1DE3-1609-2DCB-D57F1F5B637F}"/>
          </ac:picMkLst>
        </pc:picChg>
      </pc:sldChg>
      <pc:sldChg chg="addSp modSp new mod">
        <pc:chgData name="Rinaldo, Christopher (HC/SC)" userId="962f289b-d558-433d-be8e-06b33c0af375" providerId="ADAL" clId="{CB549B1E-91B7-4100-80B9-49CFFD8384E1}" dt="2026-03-12T18:07:11.187" v="623" actId="3626"/>
        <pc:sldMkLst>
          <pc:docMk/>
          <pc:sldMk cId="1441423607" sldId="392"/>
        </pc:sldMkLst>
        <pc:spChg chg="add mod">
          <ac:chgData name="Rinaldo, Christopher (HC/SC)" userId="962f289b-d558-433d-be8e-06b33c0af375" providerId="ADAL" clId="{CB549B1E-91B7-4100-80B9-49CFFD8384E1}" dt="2026-03-12T18:07:11.187" v="623" actId="3626"/>
          <ac:spMkLst>
            <pc:docMk/>
            <pc:sldMk cId="1441423607" sldId="392"/>
            <ac:spMk id="2" creationId="{C15414A1-DE10-F195-D73D-C469720D3FA6}"/>
          </ac:spMkLst>
        </pc:spChg>
        <pc:picChg chg="add mod">
          <ac:chgData name="Rinaldo, Christopher (HC/SC)" userId="962f289b-d558-433d-be8e-06b33c0af375" providerId="ADAL" clId="{CB549B1E-91B7-4100-80B9-49CFFD8384E1}" dt="2026-03-12T18:06:46.131" v="617" actId="1076"/>
          <ac:picMkLst>
            <pc:docMk/>
            <pc:sldMk cId="1441423607" sldId="392"/>
            <ac:picMk id="3" creationId="{90FB2A65-89D8-84D5-CD5A-2638B204A692}"/>
          </ac:picMkLst>
        </pc:picChg>
      </pc:sldChg>
      <pc:sldChg chg="addSp modSp new mod">
        <pc:chgData name="Rinaldo, Christopher (HC/SC)" userId="962f289b-d558-433d-be8e-06b33c0af375" providerId="ADAL" clId="{CB549B1E-91B7-4100-80B9-49CFFD8384E1}" dt="2026-03-12T17:49:34.272" v="442" actId="3626"/>
        <pc:sldMkLst>
          <pc:docMk/>
          <pc:sldMk cId="3204306616" sldId="393"/>
        </pc:sldMkLst>
        <pc:spChg chg="add mod">
          <ac:chgData name="Rinaldo, Christopher (HC/SC)" userId="962f289b-d558-433d-be8e-06b33c0af375" providerId="ADAL" clId="{CB549B1E-91B7-4100-80B9-49CFFD8384E1}" dt="2026-03-12T17:49:34.272" v="442" actId="3626"/>
          <ac:spMkLst>
            <pc:docMk/>
            <pc:sldMk cId="3204306616" sldId="393"/>
            <ac:spMk id="2" creationId="{E552E834-6D8A-26CA-CB31-CB7F3E0D9439}"/>
          </ac:spMkLst>
        </pc:spChg>
        <pc:picChg chg="add mod">
          <ac:chgData name="Rinaldo, Christopher (HC/SC)" userId="962f289b-d558-433d-be8e-06b33c0af375" providerId="ADAL" clId="{CB549B1E-91B7-4100-80B9-49CFFD8384E1}" dt="2026-03-12T17:49:06.989" v="436" actId="1076"/>
          <ac:picMkLst>
            <pc:docMk/>
            <pc:sldMk cId="3204306616" sldId="393"/>
            <ac:picMk id="3" creationId="{BEDFE07E-664A-155B-D859-AC1C1A83FE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AA0A0-5AFE-43F3-8931-C2829EA5FBB6}" type="datetimeFigureOut">
              <a:rPr lang="en-CA" smtClean="0"/>
              <a:t>2026-03-12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18038-EA5E-47CC-B6CC-0ABCE200B2EA}" type="slidenum">
              <a:rPr lang="en-CA" smtClean="0"/>
              <a:t>‹#›</a:t>
            </a:fld>
            <a:endParaRPr lang="en-CA"/>
          </a:p>
        </p:txBody>
      </p:sp>
    </p:spTree>
    <p:extLst>
      <p:ext uri="{BB962C8B-B14F-4D97-AF65-F5344CB8AC3E}">
        <p14:creationId xmlns:p14="http://schemas.microsoft.com/office/powerpoint/2010/main" val="166097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a:t>
            </a:fld>
            <a:endParaRPr lang="en-CA"/>
          </a:p>
        </p:txBody>
      </p:sp>
    </p:spTree>
    <p:extLst>
      <p:ext uri="{BB962C8B-B14F-4D97-AF65-F5344CB8AC3E}">
        <p14:creationId xmlns:p14="http://schemas.microsoft.com/office/powerpoint/2010/main" val="128979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11</a:t>
            </a:fld>
            <a:endParaRPr lang="en-CA"/>
          </a:p>
        </p:txBody>
      </p:sp>
    </p:spTree>
    <p:extLst>
      <p:ext uri="{BB962C8B-B14F-4D97-AF65-F5344CB8AC3E}">
        <p14:creationId xmlns:p14="http://schemas.microsoft.com/office/powerpoint/2010/main" val="303946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F055-8CF6-257E-4F49-1FB09DB4B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B6F2F-5391-879E-336C-4EDC4E4F1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EFFCF-74AE-38FB-E74D-75328459E84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CEAB7FE-CD73-4827-1A40-B424C8ED4EB6}"/>
              </a:ext>
            </a:extLst>
          </p:cNvPr>
          <p:cNvSpPr>
            <a:spLocks noGrp="1"/>
          </p:cNvSpPr>
          <p:nvPr>
            <p:ph type="sldNum" sz="quarter" idx="5"/>
          </p:nvPr>
        </p:nvSpPr>
        <p:spPr/>
        <p:txBody>
          <a:bodyPr/>
          <a:lstStyle/>
          <a:p>
            <a:fld id="{BE118038-EA5E-47CC-B6CC-0ABCE200B2EA}" type="slidenum">
              <a:rPr lang="en-CA" smtClean="0"/>
              <a:t>12</a:t>
            </a:fld>
            <a:endParaRPr lang="en-CA"/>
          </a:p>
        </p:txBody>
      </p:sp>
    </p:spTree>
    <p:extLst>
      <p:ext uri="{BB962C8B-B14F-4D97-AF65-F5344CB8AC3E}">
        <p14:creationId xmlns:p14="http://schemas.microsoft.com/office/powerpoint/2010/main" val="258062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13</a:t>
            </a:fld>
            <a:endParaRPr lang="en-CA"/>
          </a:p>
        </p:txBody>
      </p:sp>
    </p:spTree>
    <p:extLst>
      <p:ext uri="{BB962C8B-B14F-4D97-AF65-F5344CB8AC3E}">
        <p14:creationId xmlns:p14="http://schemas.microsoft.com/office/powerpoint/2010/main" val="232480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14</a:t>
            </a:fld>
            <a:endParaRPr lang="en-CA"/>
          </a:p>
        </p:txBody>
      </p:sp>
    </p:spTree>
    <p:extLst>
      <p:ext uri="{BB962C8B-B14F-4D97-AF65-F5344CB8AC3E}">
        <p14:creationId xmlns:p14="http://schemas.microsoft.com/office/powerpoint/2010/main" val="9037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15</a:t>
            </a:fld>
            <a:endParaRPr lang="en-CA"/>
          </a:p>
        </p:txBody>
      </p:sp>
    </p:spTree>
    <p:extLst>
      <p:ext uri="{BB962C8B-B14F-4D97-AF65-F5344CB8AC3E}">
        <p14:creationId xmlns:p14="http://schemas.microsoft.com/office/powerpoint/2010/main" val="119370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16</a:t>
            </a:fld>
            <a:endParaRPr lang="en-CA"/>
          </a:p>
        </p:txBody>
      </p:sp>
    </p:spTree>
    <p:extLst>
      <p:ext uri="{BB962C8B-B14F-4D97-AF65-F5344CB8AC3E}">
        <p14:creationId xmlns:p14="http://schemas.microsoft.com/office/powerpoint/2010/main" val="3079217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17</a:t>
            </a:fld>
            <a:endParaRPr lang="en-CA"/>
          </a:p>
        </p:txBody>
      </p:sp>
    </p:spTree>
    <p:extLst>
      <p:ext uri="{BB962C8B-B14F-4D97-AF65-F5344CB8AC3E}">
        <p14:creationId xmlns:p14="http://schemas.microsoft.com/office/powerpoint/2010/main" val="159275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19</a:t>
            </a:fld>
            <a:endParaRPr lang="en-CA"/>
          </a:p>
        </p:txBody>
      </p:sp>
    </p:spTree>
    <p:extLst>
      <p:ext uri="{BB962C8B-B14F-4D97-AF65-F5344CB8AC3E}">
        <p14:creationId xmlns:p14="http://schemas.microsoft.com/office/powerpoint/2010/main" val="387345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20</a:t>
            </a:fld>
            <a:endParaRPr lang="en-CA"/>
          </a:p>
        </p:txBody>
      </p:sp>
    </p:spTree>
    <p:extLst>
      <p:ext uri="{BB962C8B-B14F-4D97-AF65-F5344CB8AC3E}">
        <p14:creationId xmlns:p14="http://schemas.microsoft.com/office/powerpoint/2010/main" val="24025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21</a:t>
            </a:fld>
            <a:endParaRPr lang="en-CA"/>
          </a:p>
        </p:txBody>
      </p:sp>
    </p:spTree>
    <p:extLst>
      <p:ext uri="{BB962C8B-B14F-4D97-AF65-F5344CB8AC3E}">
        <p14:creationId xmlns:p14="http://schemas.microsoft.com/office/powerpoint/2010/main" val="399206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118038-EA5E-47CC-B6CC-0ABCE200B2EA}" type="slidenum">
              <a:rPr lang="en-CA" smtClean="0"/>
              <a:t>3</a:t>
            </a:fld>
            <a:endParaRPr lang="en-CA"/>
          </a:p>
        </p:txBody>
      </p:sp>
    </p:spTree>
    <p:extLst>
      <p:ext uri="{BB962C8B-B14F-4D97-AF65-F5344CB8AC3E}">
        <p14:creationId xmlns:p14="http://schemas.microsoft.com/office/powerpoint/2010/main" val="3232273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22</a:t>
            </a:fld>
            <a:endParaRPr lang="en-CA"/>
          </a:p>
        </p:txBody>
      </p:sp>
    </p:spTree>
    <p:extLst>
      <p:ext uri="{BB962C8B-B14F-4D97-AF65-F5344CB8AC3E}">
        <p14:creationId xmlns:p14="http://schemas.microsoft.com/office/powerpoint/2010/main" val="3728709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23</a:t>
            </a:fld>
            <a:endParaRPr lang="en-CA"/>
          </a:p>
        </p:txBody>
      </p:sp>
    </p:spTree>
    <p:extLst>
      <p:ext uri="{BB962C8B-B14F-4D97-AF65-F5344CB8AC3E}">
        <p14:creationId xmlns:p14="http://schemas.microsoft.com/office/powerpoint/2010/main" val="2055300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118038-EA5E-47CC-B6CC-0ABCE200B2EA}" type="slidenum">
              <a:rPr lang="en-CA" smtClean="0"/>
              <a:t>24</a:t>
            </a:fld>
            <a:endParaRPr lang="en-CA"/>
          </a:p>
        </p:txBody>
      </p:sp>
    </p:spTree>
    <p:extLst>
      <p:ext uri="{BB962C8B-B14F-4D97-AF65-F5344CB8AC3E}">
        <p14:creationId xmlns:p14="http://schemas.microsoft.com/office/powerpoint/2010/main" val="1708985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25</a:t>
            </a:fld>
            <a:endParaRPr lang="en-CA"/>
          </a:p>
        </p:txBody>
      </p:sp>
    </p:spTree>
    <p:extLst>
      <p:ext uri="{BB962C8B-B14F-4D97-AF65-F5344CB8AC3E}">
        <p14:creationId xmlns:p14="http://schemas.microsoft.com/office/powerpoint/2010/main" val="26296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118038-EA5E-47CC-B6CC-0ABCE200B2EA}" type="slidenum">
              <a:rPr lang="en-CA" smtClean="0"/>
              <a:t>26</a:t>
            </a:fld>
            <a:endParaRPr lang="en-CA"/>
          </a:p>
        </p:txBody>
      </p:sp>
    </p:spTree>
    <p:extLst>
      <p:ext uri="{BB962C8B-B14F-4D97-AF65-F5344CB8AC3E}">
        <p14:creationId xmlns:p14="http://schemas.microsoft.com/office/powerpoint/2010/main" val="2347694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27</a:t>
            </a:fld>
            <a:endParaRPr lang="en-CA"/>
          </a:p>
        </p:txBody>
      </p:sp>
    </p:spTree>
    <p:extLst>
      <p:ext uri="{BB962C8B-B14F-4D97-AF65-F5344CB8AC3E}">
        <p14:creationId xmlns:p14="http://schemas.microsoft.com/office/powerpoint/2010/main" val="3959286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28</a:t>
            </a:fld>
            <a:endParaRPr lang="en-CA"/>
          </a:p>
        </p:txBody>
      </p:sp>
    </p:spTree>
    <p:extLst>
      <p:ext uri="{BB962C8B-B14F-4D97-AF65-F5344CB8AC3E}">
        <p14:creationId xmlns:p14="http://schemas.microsoft.com/office/powerpoint/2010/main" val="4261351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118038-EA5E-47CC-B6CC-0ABCE200B2EA}" type="slidenum">
              <a:rPr lang="en-CA" smtClean="0"/>
              <a:t>29</a:t>
            </a:fld>
            <a:endParaRPr lang="en-CA"/>
          </a:p>
        </p:txBody>
      </p:sp>
    </p:spTree>
    <p:extLst>
      <p:ext uri="{BB962C8B-B14F-4D97-AF65-F5344CB8AC3E}">
        <p14:creationId xmlns:p14="http://schemas.microsoft.com/office/powerpoint/2010/main" val="649684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30</a:t>
            </a:fld>
            <a:endParaRPr lang="en-CA"/>
          </a:p>
        </p:txBody>
      </p:sp>
    </p:spTree>
    <p:extLst>
      <p:ext uri="{BB962C8B-B14F-4D97-AF65-F5344CB8AC3E}">
        <p14:creationId xmlns:p14="http://schemas.microsoft.com/office/powerpoint/2010/main" val="3944993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31</a:t>
            </a:fld>
            <a:endParaRPr lang="en-CA"/>
          </a:p>
        </p:txBody>
      </p:sp>
    </p:spTree>
    <p:extLst>
      <p:ext uri="{BB962C8B-B14F-4D97-AF65-F5344CB8AC3E}">
        <p14:creationId xmlns:p14="http://schemas.microsoft.com/office/powerpoint/2010/main" val="126541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4</a:t>
            </a:fld>
            <a:endParaRPr lang="en-CA"/>
          </a:p>
        </p:txBody>
      </p:sp>
    </p:spTree>
    <p:extLst>
      <p:ext uri="{BB962C8B-B14F-4D97-AF65-F5344CB8AC3E}">
        <p14:creationId xmlns:p14="http://schemas.microsoft.com/office/powerpoint/2010/main" val="2292468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32</a:t>
            </a:fld>
            <a:endParaRPr lang="en-CA"/>
          </a:p>
        </p:txBody>
      </p:sp>
    </p:spTree>
    <p:extLst>
      <p:ext uri="{BB962C8B-B14F-4D97-AF65-F5344CB8AC3E}">
        <p14:creationId xmlns:p14="http://schemas.microsoft.com/office/powerpoint/2010/main" val="3127403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33</a:t>
            </a:fld>
            <a:endParaRPr lang="en-CA"/>
          </a:p>
        </p:txBody>
      </p:sp>
    </p:spTree>
    <p:extLst>
      <p:ext uri="{BB962C8B-B14F-4D97-AF65-F5344CB8AC3E}">
        <p14:creationId xmlns:p14="http://schemas.microsoft.com/office/powerpoint/2010/main" val="555049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34</a:t>
            </a:fld>
            <a:endParaRPr lang="en-CA"/>
          </a:p>
        </p:txBody>
      </p:sp>
    </p:spTree>
    <p:extLst>
      <p:ext uri="{BB962C8B-B14F-4D97-AF65-F5344CB8AC3E}">
        <p14:creationId xmlns:p14="http://schemas.microsoft.com/office/powerpoint/2010/main" val="3044226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35</a:t>
            </a:fld>
            <a:endParaRPr lang="en-CA"/>
          </a:p>
        </p:txBody>
      </p:sp>
    </p:spTree>
    <p:extLst>
      <p:ext uri="{BB962C8B-B14F-4D97-AF65-F5344CB8AC3E}">
        <p14:creationId xmlns:p14="http://schemas.microsoft.com/office/powerpoint/2010/main" val="674741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118038-EA5E-47CC-B6CC-0ABCE200B2EA}" type="slidenum">
              <a:rPr lang="en-CA" smtClean="0"/>
              <a:t>37</a:t>
            </a:fld>
            <a:endParaRPr lang="en-CA"/>
          </a:p>
        </p:txBody>
      </p:sp>
    </p:spTree>
    <p:extLst>
      <p:ext uri="{BB962C8B-B14F-4D97-AF65-F5344CB8AC3E}">
        <p14:creationId xmlns:p14="http://schemas.microsoft.com/office/powerpoint/2010/main" val="2939251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5F17-59C0-B11A-2751-A5E4976BE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DA2F8-8490-6BCE-4A03-5A8D7AF60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76D1D-9EA8-0C54-8743-5E56A02E6B4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5218D9D-4F32-74A5-0CA9-39EA09E11DFF}"/>
              </a:ext>
            </a:extLst>
          </p:cNvPr>
          <p:cNvSpPr>
            <a:spLocks noGrp="1"/>
          </p:cNvSpPr>
          <p:nvPr>
            <p:ph type="sldNum" sz="quarter" idx="10"/>
          </p:nvPr>
        </p:nvSpPr>
        <p:spPr/>
        <p:txBody>
          <a:bodyPr/>
          <a:lstStyle/>
          <a:p>
            <a:fld id="{BE118038-EA5E-47CC-B6CC-0ABCE200B2EA}" type="slidenum">
              <a:rPr lang="en-CA" smtClean="0"/>
              <a:t>38</a:t>
            </a:fld>
            <a:endParaRPr lang="en-CA"/>
          </a:p>
        </p:txBody>
      </p:sp>
    </p:spTree>
    <p:extLst>
      <p:ext uri="{BB962C8B-B14F-4D97-AF65-F5344CB8AC3E}">
        <p14:creationId xmlns:p14="http://schemas.microsoft.com/office/powerpoint/2010/main" val="2275920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39</a:t>
            </a:fld>
            <a:endParaRPr lang="en-CA"/>
          </a:p>
        </p:txBody>
      </p:sp>
    </p:spTree>
    <p:extLst>
      <p:ext uri="{BB962C8B-B14F-4D97-AF65-F5344CB8AC3E}">
        <p14:creationId xmlns:p14="http://schemas.microsoft.com/office/powerpoint/2010/main" val="1052812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40</a:t>
            </a:fld>
            <a:endParaRPr lang="en-CA"/>
          </a:p>
        </p:txBody>
      </p:sp>
    </p:spTree>
    <p:extLst>
      <p:ext uri="{BB962C8B-B14F-4D97-AF65-F5344CB8AC3E}">
        <p14:creationId xmlns:p14="http://schemas.microsoft.com/office/powerpoint/2010/main" val="2299004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118038-EA5E-47CC-B6CC-0ABCE200B2EA}" type="slidenum">
              <a:rPr lang="en-CA" smtClean="0"/>
              <a:t>41</a:t>
            </a:fld>
            <a:endParaRPr lang="en-CA"/>
          </a:p>
        </p:txBody>
      </p:sp>
    </p:spTree>
    <p:extLst>
      <p:ext uri="{BB962C8B-B14F-4D97-AF65-F5344CB8AC3E}">
        <p14:creationId xmlns:p14="http://schemas.microsoft.com/office/powerpoint/2010/main" val="258582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5</a:t>
            </a:fld>
            <a:endParaRPr lang="en-CA"/>
          </a:p>
        </p:txBody>
      </p:sp>
    </p:spTree>
    <p:extLst>
      <p:ext uri="{BB962C8B-B14F-4D97-AF65-F5344CB8AC3E}">
        <p14:creationId xmlns:p14="http://schemas.microsoft.com/office/powerpoint/2010/main" val="258751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6</a:t>
            </a:fld>
            <a:endParaRPr lang="en-CA"/>
          </a:p>
        </p:txBody>
      </p:sp>
    </p:spTree>
    <p:extLst>
      <p:ext uri="{BB962C8B-B14F-4D97-AF65-F5344CB8AC3E}">
        <p14:creationId xmlns:p14="http://schemas.microsoft.com/office/powerpoint/2010/main" val="70958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7</a:t>
            </a:fld>
            <a:endParaRPr lang="en-CA"/>
          </a:p>
        </p:txBody>
      </p:sp>
    </p:spTree>
    <p:extLst>
      <p:ext uri="{BB962C8B-B14F-4D97-AF65-F5344CB8AC3E}">
        <p14:creationId xmlns:p14="http://schemas.microsoft.com/office/powerpoint/2010/main" val="123821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8</a:t>
            </a:fld>
            <a:endParaRPr lang="en-CA"/>
          </a:p>
        </p:txBody>
      </p:sp>
    </p:spTree>
    <p:extLst>
      <p:ext uri="{BB962C8B-B14F-4D97-AF65-F5344CB8AC3E}">
        <p14:creationId xmlns:p14="http://schemas.microsoft.com/office/powerpoint/2010/main" val="325367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9</a:t>
            </a:fld>
            <a:endParaRPr lang="en-CA"/>
          </a:p>
        </p:txBody>
      </p:sp>
    </p:spTree>
    <p:extLst>
      <p:ext uri="{BB962C8B-B14F-4D97-AF65-F5344CB8AC3E}">
        <p14:creationId xmlns:p14="http://schemas.microsoft.com/office/powerpoint/2010/main" val="129812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E118038-EA5E-47CC-B6CC-0ABCE200B2EA}" type="slidenum">
              <a:rPr lang="en-CA" smtClean="0"/>
              <a:t>10</a:t>
            </a:fld>
            <a:endParaRPr lang="en-CA"/>
          </a:p>
        </p:txBody>
      </p:sp>
    </p:spTree>
    <p:extLst>
      <p:ext uri="{BB962C8B-B14F-4D97-AF65-F5344CB8AC3E}">
        <p14:creationId xmlns:p14="http://schemas.microsoft.com/office/powerpoint/2010/main" val="353831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539423F-064F-4EE6-92E7-030CC01EC15E}" type="datetimeFigureOut">
              <a:rPr lang="en-CA" smtClean="0"/>
              <a:t>2026-03-12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418631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539423F-064F-4EE6-92E7-030CC01EC15E}" type="datetimeFigureOut">
              <a:rPr lang="en-CA" smtClean="0"/>
              <a:t>2026-03-12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9371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539423F-064F-4EE6-92E7-030CC01EC15E}" type="datetimeFigureOut">
              <a:rPr lang="en-CA" smtClean="0"/>
              <a:t>2026-03-12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131357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539423F-064F-4EE6-92E7-030CC01EC15E}" type="datetimeFigureOut">
              <a:rPr lang="en-CA" smtClean="0"/>
              <a:t>2026-03-12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188552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9423F-064F-4EE6-92E7-030CC01EC15E}" type="datetimeFigureOut">
              <a:rPr lang="en-CA" smtClean="0"/>
              <a:t>2026-03-12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249750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539423F-064F-4EE6-92E7-030CC01EC15E}" type="datetimeFigureOut">
              <a:rPr lang="en-CA" smtClean="0"/>
              <a:t>2026-03-12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146953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539423F-064F-4EE6-92E7-030CC01EC15E}" type="datetimeFigureOut">
              <a:rPr lang="en-CA" smtClean="0"/>
              <a:t>2026-03-12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170031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539423F-064F-4EE6-92E7-030CC01EC15E}" type="datetimeFigureOut">
              <a:rPr lang="en-CA" smtClean="0"/>
              <a:t>2026-03-12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1614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9423F-064F-4EE6-92E7-030CC01EC15E}" type="datetimeFigureOut">
              <a:rPr lang="en-CA" smtClean="0"/>
              <a:t>2026-03-12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63770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39423F-064F-4EE6-92E7-030CC01EC15E}" type="datetimeFigureOut">
              <a:rPr lang="en-CA" smtClean="0"/>
              <a:t>2026-03-12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390215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39423F-064F-4EE6-92E7-030CC01EC15E}" type="datetimeFigureOut">
              <a:rPr lang="en-CA" smtClean="0"/>
              <a:t>2026-03-12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ACDE-CD28-4122-ABD7-A62762D1DCCF}" type="slidenum">
              <a:rPr lang="en-CA" smtClean="0"/>
              <a:t>‹#›</a:t>
            </a:fld>
            <a:endParaRPr lang="en-CA"/>
          </a:p>
        </p:txBody>
      </p:sp>
    </p:spTree>
    <p:extLst>
      <p:ext uri="{BB962C8B-B14F-4D97-AF65-F5344CB8AC3E}">
        <p14:creationId xmlns:p14="http://schemas.microsoft.com/office/powerpoint/2010/main" val="25489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9423F-064F-4EE6-92E7-030CC01EC15E}" type="datetimeFigureOut">
              <a:rPr lang="en-CA" smtClean="0"/>
              <a:t>2026-03-12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2ACDE-CD28-4122-ABD7-A62762D1DCCF}" type="slidenum">
              <a:rPr lang="en-CA" smtClean="0"/>
              <a:t>‹#›</a:t>
            </a:fld>
            <a:endParaRPr lang="en-CA"/>
          </a:p>
        </p:txBody>
      </p:sp>
      <p:sp>
        <p:nvSpPr>
          <p:cNvPr id="8" name="TextBox 7">
            <a:extLst>
              <a:ext uri="{FF2B5EF4-FFF2-40B4-BE49-F238E27FC236}">
                <a16:creationId xmlns:a16="http://schemas.microsoft.com/office/drawing/2014/main" id="{7FD922DF-3DDE-50E3-207C-31340FDE7C3B}"/>
              </a:ext>
            </a:extLst>
          </p:cNvPr>
          <p:cNvSpPr txBox="1"/>
          <p:nvPr userDrawn="1">
            <p:extLst>
              <p:ext uri="{1162E1C5-73C7-4A58-AE30-91384D911F3F}">
                <p184:classification xmlns:p184="http://schemas.microsoft.com/office/powerpoint/2018/4/main" val="hdr"/>
              </p:ext>
            </p:extLst>
          </p:nvPr>
        </p:nvSpPr>
        <p:spPr>
          <a:xfrm>
            <a:off x="7429500" y="63500"/>
            <a:ext cx="1685925"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993294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1656184"/>
          </a:xfrm>
        </p:spPr>
        <p:txBody>
          <a:bodyPr>
            <a:normAutofit fontScale="90000"/>
          </a:bodyPr>
          <a:lstStyle/>
          <a:p>
            <a:pPr>
              <a:tabLst>
                <a:tab pos="4846638" algn="l"/>
              </a:tabLst>
            </a:pPr>
            <a:r>
              <a:rPr lang="en-CA" dirty="0"/>
              <a:t>National Monitoring Section- Gamma Radioactivity </a:t>
            </a:r>
            <a:r>
              <a:rPr lang="en-CA"/>
              <a:t>in Air</a:t>
            </a:r>
            <a:br>
              <a:rPr lang="en-CA"/>
            </a:br>
            <a:br>
              <a:rPr lang="en-CA" dirty="0"/>
            </a:br>
            <a:r>
              <a:rPr lang="en-CA" dirty="0"/>
              <a:t>Section de surveillance national- </a:t>
            </a:r>
            <a:r>
              <a:rPr lang="en-CA" dirty="0" err="1"/>
              <a:t>Radioactivité</a:t>
            </a:r>
            <a:r>
              <a:rPr lang="en-CA" dirty="0"/>
              <a:t> gamma dans </a:t>
            </a:r>
            <a:r>
              <a:rPr lang="en-CA" dirty="0" err="1"/>
              <a:t>l’air</a:t>
            </a:r>
            <a:br>
              <a:rPr lang="en-CA" dirty="0"/>
            </a:br>
            <a:br>
              <a:rPr lang="fr-CA" sz="3200" dirty="0"/>
            </a:br>
            <a:endParaRPr lang="en-CA" sz="3200" dirty="0"/>
          </a:p>
        </p:txBody>
      </p:sp>
      <p:sp>
        <p:nvSpPr>
          <p:cNvPr id="3" name="Content Placeholder 2"/>
          <p:cNvSpPr>
            <a:spLocks noGrp="1"/>
          </p:cNvSpPr>
          <p:nvPr>
            <p:ph idx="1"/>
          </p:nvPr>
        </p:nvSpPr>
        <p:spPr>
          <a:xfrm>
            <a:off x="457200" y="3816512"/>
            <a:ext cx="8229600" cy="3024336"/>
          </a:xfrm>
        </p:spPr>
        <p:txBody>
          <a:bodyPr>
            <a:normAutofit/>
          </a:bodyPr>
          <a:lstStyle/>
          <a:p>
            <a:pPr algn="ctr"/>
            <a:r>
              <a:rPr lang="en-CA" sz="1700" dirty="0"/>
              <a:t>Be</a:t>
            </a:r>
            <a:r>
              <a:rPr lang="en-CA" sz="1700" baseline="30000" dirty="0"/>
              <a:t>7</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Pb</a:t>
            </a:r>
            <a:r>
              <a:rPr lang="en-CA" sz="1700" baseline="30000" dirty="0"/>
              <a:t>210</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Cs</a:t>
            </a:r>
            <a:r>
              <a:rPr lang="en-CA" sz="1700" baseline="30000" dirty="0"/>
              <a:t>134</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Cs</a:t>
            </a:r>
            <a:r>
              <a:rPr lang="en-CA" sz="1700" baseline="30000" dirty="0"/>
              <a:t>137</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I</a:t>
            </a:r>
            <a:r>
              <a:rPr lang="en-CA" sz="1700" baseline="30000" dirty="0"/>
              <a:t>131</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U</a:t>
            </a:r>
            <a:r>
              <a:rPr lang="en-CA" sz="1700" baseline="30000" dirty="0"/>
              <a:t>235</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U</a:t>
            </a:r>
            <a:r>
              <a:rPr lang="en-CA" sz="1700" baseline="30000" dirty="0"/>
              <a:t>238</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Th</a:t>
            </a:r>
            <a:r>
              <a:rPr lang="en-CA" sz="1700" baseline="30000" dirty="0"/>
              <a:t>234</a:t>
            </a:r>
            <a:r>
              <a:rPr lang="en-CA" sz="1700" dirty="0"/>
              <a:t> Activity Concentration (</a:t>
            </a:r>
            <a:r>
              <a:rPr lang="en-CA" sz="1700" dirty="0" err="1"/>
              <a:t>mBq</a:t>
            </a:r>
            <a:r>
              <a:rPr lang="en-CA" sz="1700" dirty="0"/>
              <a:t>/m</a:t>
            </a:r>
            <a:r>
              <a:rPr lang="en-CA" sz="1700" baseline="30000" dirty="0"/>
              <a:t>3</a:t>
            </a:r>
            <a:r>
              <a:rPr lang="en-CA" sz="1700" dirty="0"/>
              <a:t>)</a:t>
            </a:r>
          </a:p>
          <a:p>
            <a:pPr algn="ctr"/>
            <a:r>
              <a:rPr lang="en-CA" sz="1700" dirty="0"/>
              <a:t>Co</a:t>
            </a:r>
            <a:r>
              <a:rPr lang="en-CA" sz="1700" baseline="30000" dirty="0"/>
              <a:t>60</a:t>
            </a:r>
            <a:r>
              <a:rPr lang="en-CA" sz="1700" dirty="0"/>
              <a:t> Activity Concentration (</a:t>
            </a:r>
            <a:r>
              <a:rPr lang="en-CA" sz="1700" dirty="0" err="1"/>
              <a:t>mBq</a:t>
            </a:r>
            <a:r>
              <a:rPr lang="en-CA" sz="1700" dirty="0"/>
              <a:t>/m</a:t>
            </a:r>
            <a:r>
              <a:rPr lang="en-CA" sz="1700" baseline="30000" dirty="0"/>
              <a:t>3</a:t>
            </a:r>
            <a:r>
              <a:rPr lang="en-CA" sz="1700" dirty="0"/>
              <a:t>)</a:t>
            </a:r>
          </a:p>
          <a:p>
            <a:pPr algn="ctr"/>
            <a:endParaRPr lang="en-CA" sz="2000" dirty="0"/>
          </a:p>
          <a:p>
            <a:pPr algn="ctr"/>
            <a:endParaRPr lang="en-CA" sz="2000" dirty="0"/>
          </a:p>
          <a:p>
            <a:pPr algn="ctr"/>
            <a:endParaRPr lang="en-CA" sz="2000" dirty="0"/>
          </a:p>
          <a:p>
            <a:pPr algn="ctr"/>
            <a:endParaRPr lang="en-CA" sz="2000" dirty="0"/>
          </a:p>
        </p:txBody>
      </p:sp>
    </p:spTree>
    <p:extLst>
      <p:ext uri="{BB962C8B-B14F-4D97-AF65-F5344CB8AC3E}">
        <p14:creationId xmlns:p14="http://schemas.microsoft.com/office/powerpoint/2010/main" val="210316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CDF41-C896-5EF5-DA1A-E4EC71BDC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7" y="16748"/>
            <a:ext cx="7830246" cy="5716508"/>
          </a:xfrm>
          <a:prstGeom prst="rect">
            <a:avLst/>
          </a:prstGeom>
        </p:spPr>
      </p:pic>
      <p:sp>
        <p:nvSpPr>
          <p:cNvPr id="2" name="TextBox 1">
            <a:extLst>
              <a:ext uri="{FF2B5EF4-FFF2-40B4-BE49-F238E27FC236}">
                <a16:creationId xmlns:a16="http://schemas.microsoft.com/office/drawing/2014/main" id="{3E8EC0FF-EE9B-D59B-C73A-64FEC24D164F}"/>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Edmonton, AB,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Edmonton, AB,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95647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0234C8-AD87-7C10-3C91-EE1D76C59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56" y="0"/>
            <a:ext cx="7827088" cy="5716508"/>
          </a:xfrm>
          <a:prstGeom prst="rect">
            <a:avLst/>
          </a:prstGeom>
        </p:spPr>
      </p:pic>
      <p:sp>
        <p:nvSpPr>
          <p:cNvPr id="2" name="TextBox 1">
            <a:extLst>
              <a:ext uri="{FF2B5EF4-FFF2-40B4-BE49-F238E27FC236}">
                <a16:creationId xmlns:a16="http://schemas.microsoft.com/office/drawing/2014/main" id="{0D2E7B2F-1E5B-F21A-BA80-D515D7C032AD}"/>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Edmundston, NB, from 2023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Edmundston, NB, de 2023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71331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9EC4-F340-41D2-4B24-35E1AD5A70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05034F-0444-C3CC-9ECD-FB8DA31BD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70" y="16748"/>
            <a:ext cx="7850659" cy="5729092"/>
          </a:xfrm>
          <a:prstGeom prst="rect">
            <a:avLst/>
          </a:prstGeom>
        </p:spPr>
      </p:pic>
      <p:sp>
        <p:nvSpPr>
          <p:cNvPr id="2" name="TextBox 1">
            <a:extLst>
              <a:ext uri="{FF2B5EF4-FFF2-40B4-BE49-F238E27FC236}">
                <a16:creationId xmlns:a16="http://schemas.microsoft.com/office/drawing/2014/main" id="{55AAD7DA-A20C-87A0-63BC-ED6A73FBBE2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Fredericton, NB, from 2024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Fredericton, NB, de 2024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51364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8B43D-A316-DEA8-A966-1697EBC92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7" y="16748"/>
            <a:ext cx="7830246" cy="5716508"/>
          </a:xfrm>
          <a:prstGeom prst="rect">
            <a:avLst/>
          </a:prstGeom>
        </p:spPr>
      </p:pic>
      <p:sp>
        <p:nvSpPr>
          <p:cNvPr id="2" name="TextBox 1">
            <a:extLst>
              <a:ext uri="{FF2B5EF4-FFF2-40B4-BE49-F238E27FC236}">
                <a16:creationId xmlns:a16="http://schemas.microsoft.com/office/drawing/2014/main" id="{7740D71E-3C3F-670B-66F3-1654FEDBF1FF}"/>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Goose Bay, NL,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Goose Bay, NL,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77366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5CB3F-CFE2-6BB7-49F6-049D2D8F7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27" y="16748"/>
            <a:ext cx="7862345" cy="5716508"/>
          </a:xfrm>
          <a:prstGeom prst="rect">
            <a:avLst/>
          </a:prstGeom>
        </p:spPr>
      </p:pic>
      <p:sp>
        <p:nvSpPr>
          <p:cNvPr id="2" name="TextBox 1">
            <a:extLst>
              <a:ext uri="{FF2B5EF4-FFF2-40B4-BE49-F238E27FC236}">
                <a16:creationId xmlns:a16="http://schemas.microsoft.com/office/drawing/2014/main" id="{BCC9DDA2-5BE5-687B-BC9F-7003F08F3EE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Greenwood, NS,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Greenwood, NS,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12695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CF46AE-9F86-5E74-FCE3-689376B46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97" y="14848"/>
            <a:ext cx="7838805" cy="5716508"/>
          </a:xfrm>
          <a:prstGeom prst="rect">
            <a:avLst/>
          </a:prstGeom>
        </p:spPr>
      </p:pic>
      <p:sp>
        <p:nvSpPr>
          <p:cNvPr id="2" name="TextBox 1">
            <a:extLst>
              <a:ext uri="{FF2B5EF4-FFF2-40B4-BE49-F238E27FC236}">
                <a16:creationId xmlns:a16="http://schemas.microsoft.com/office/drawing/2014/main" id="{1B4EC497-4720-6F1D-CE2E-853F00F28CDC}"/>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Halifax, NS,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Halifax, NS,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33885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2CF53-6CD9-F64E-D53D-8063B88A1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7" y="28552"/>
            <a:ext cx="7830246" cy="5716508"/>
          </a:xfrm>
          <a:prstGeom prst="rect">
            <a:avLst/>
          </a:prstGeom>
        </p:spPr>
      </p:pic>
      <p:sp>
        <p:nvSpPr>
          <p:cNvPr id="2" name="TextBox 1">
            <a:extLst>
              <a:ext uri="{FF2B5EF4-FFF2-40B4-BE49-F238E27FC236}">
                <a16:creationId xmlns:a16="http://schemas.microsoft.com/office/drawing/2014/main" id="{A1C34A65-2AA6-2D74-01C4-2889DBA2648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Inuvik, NWT,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a:t>
            </a:r>
            <a:r>
              <a:rPr lang="fr-FR" sz="1100" dirty="0" err="1"/>
              <a:t>Inuvik</a:t>
            </a:r>
            <a:r>
              <a:rPr lang="fr-FR" sz="1100" dirty="0"/>
              <a:t>, NWT,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69593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3272CB-CC8B-FD97-69D2-4373C574B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5" y="0"/>
            <a:ext cx="7807170" cy="5733256"/>
          </a:xfrm>
          <a:prstGeom prst="rect">
            <a:avLst/>
          </a:prstGeom>
        </p:spPr>
      </p:pic>
      <p:sp>
        <p:nvSpPr>
          <p:cNvPr id="2" name="TextBox 1">
            <a:extLst>
              <a:ext uri="{FF2B5EF4-FFF2-40B4-BE49-F238E27FC236}">
                <a16:creationId xmlns:a16="http://schemas.microsoft.com/office/drawing/2014/main" id="{F3CF1666-FB61-B131-FFC7-621D3AAA9795}"/>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Iqaluit, NU, from 2014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Iqaluit, NU, de 2014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7693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FE07E-664A-155B-D859-AC1C1A83F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07" y="16748"/>
            <a:ext cx="7841986" cy="5716508"/>
          </a:xfrm>
          <a:prstGeom prst="rect">
            <a:avLst/>
          </a:prstGeom>
        </p:spPr>
      </p:pic>
      <p:sp>
        <p:nvSpPr>
          <p:cNvPr id="2" name="TextBox 1">
            <a:extLst>
              <a:ext uri="{FF2B5EF4-FFF2-40B4-BE49-F238E27FC236}">
                <a16:creationId xmlns:a16="http://schemas.microsoft.com/office/drawing/2014/main" id="{E552E834-6D8A-26CA-CB31-CB7F3E0D9439}"/>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Kingston, ON, from 2025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Kingston, ON, de 2025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20430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726F27-739E-61B3-6EDF-404A6B698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21" y="16748"/>
            <a:ext cx="7845157" cy="5718820"/>
          </a:xfrm>
          <a:prstGeom prst="rect">
            <a:avLst/>
          </a:prstGeom>
        </p:spPr>
      </p:pic>
      <p:sp>
        <p:nvSpPr>
          <p:cNvPr id="2" name="TextBox 1">
            <a:extLst>
              <a:ext uri="{FF2B5EF4-FFF2-40B4-BE49-F238E27FC236}">
                <a16:creationId xmlns:a16="http://schemas.microsoft.com/office/drawing/2014/main" id="{9E65C008-31A8-FAEA-95AA-F11A6C030112}"/>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Kuujjuarapik, QC,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Kuujjuarapik, QC,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102272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528DF6-B877-0DCE-E11D-4B1FD721D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40" y="-1136"/>
            <a:ext cx="7866519" cy="5734392"/>
          </a:xfrm>
          <a:prstGeom prst="rect">
            <a:avLst/>
          </a:prstGeom>
        </p:spPr>
      </p:pic>
      <p:sp>
        <p:nvSpPr>
          <p:cNvPr id="8" name="TextBox 7">
            <a:extLst>
              <a:ext uri="{FF2B5EF4-FFF2-40B4-BE49-F238E27FC236}">
                <a16:creationId xmlns:a16="http://schemas.microsoft.com/office/drawing/2014/main" id="{BF22B3CC-093F-36BD-DB52-AFF50F4D5655}"/>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Alert, NU,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a:t>
            </a:r>
            <a:r>
              <a:rPr lang="fr-FR" sz="1100" dirty="0" err="1"/>
              <a:t>Alert</a:t>
            </a:r>
            <a:r>
              <a:rPr lang="fr-FR" sz="1100" dirty="0"/>
              <a:t>, NU,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84826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B016D-82D2-B370-5BC8-ABEB87FEB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01" y="16748"/>
            <a:ext cx="7809998" cy="5716508"/>
          </a:xfrm>
          <a:prstGeom prst="rect">
            <a:avLst/>
          </a:prstGeom>
        </p:spPr>
      </p:pic>
      <p:sp>
        <p:nvSpPr>
          <p:cNvPr id="2" name="TextBox 1">
            <a:extLst>
              <a:ext uri="{FF2B5EF4-FFF2-40B4-BE49-F238E27FC236}">
                <a16:creationId xmlns:a16="http://schemas.microsoft.com/office/drawing/2014/main" id="{E8B17916-8B08-F759-3858-0D634E642911}"/>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London, ON, from 2023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London, ON, de 2023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80528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974D9-F98A-97EB-554E-0689EE367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05" y="17876"/>
            <a:ext cx="7842990" cy="5719560"/>
          </a:xfrm>
          <a:prstGeom prst="rect">
            <a:avLst/>
          </a:prstGeom>
        </p:spPr>
      </p:pic>
      <p:sp>
        <p:nvSpPr>
          <p:cNvPr id="2" name="TextBox 1">
            <a:extLst>
              <a:ext uri="{FF2B5EF4-FFF2-40B4-BE49-F238E27FC236}">
                <a16:creationId xmlns:a16="http://schemas.microsoft.com/office/drawing/2014/main" id="{C9E66E6F-A11D-19F0-08B8-46AE8551538E}"/>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Moncton, NB,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Moncton, NB,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92896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C545C-B50C-BAB2-5A30-688350A6F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7" y="38452"/>
            <a:ext cx="7830246" cy="5716508"/>
          </a:xfrm>
          <a:prstGeom prst="rect">
            <a:avLst/>
          </a:prstGeom>
        </p:spPr>
      </p:pic>
      <p:sp>
        <p:nvSpPr>
          <p:cNvPr id="2" name="TextBox 1">
            <a:extLst>
              <a:ext uri="{FF2B5EF4-FFF2-40B4-BE49-F238E27FC236}">
                <a16:creationId xmlns:a16="http://schemas.microsoft.com/office/drawing/2014/main" id="{1353DF6B-5C3E-6D49-140F-E50FADCBBE4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Montréal, QC,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Montréal, QC,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50373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04AB7B-6C6A-D211-3A10-CF464C5DA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97" y="-3448"/>
            <a:ext cx="7844605" cy="5733256"/>
          </a:xfrm>
          <a:prstGeom prst="rect">
            <a:avLst/>
          </a:prstGeom>
        </p:spPr>
      </p:pic>
      <p:sp>
        <p:nvSpPr>
          <p:cNvPr id="2" name="TextBox 1">
            <a:extLst>
              <a:ext uri="{FF2B5EF4-FFF2-40B4-BE49-F238E27FC236}">
                <a16:creationId xmlns:a16="http://schemas.microsoft.com/office/drawing/2014/main" id="{D8B79BDB-B64D-7B2E-844C-4FDC25BE3C6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Moosonee, ON,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a:t>
            </a:r>
            <a:r>
              <a:rPr lang="fr-FR" sz="1100" dirty="0" err="1"/>
              <a:t>Moosonee</a:t>
            </a:r>
            <a:r>
              <a:rPr lang="fr-FR" sz="1100" dirty="0"/>
              <a:t>, ON,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50373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8D590-A6E7-CFAD-D2B4-A698C692D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4" y="16748"/>
            <a:ext cx="7848872" cy="5730106"/>
          </a:xfrm>
          <a:prstGeom prst="rect">
            <a:avLst/>
          </a:prstGeom>
        </p:spPr>
      </p:pic>
      <p:sp>
        <p:nvSpPr>
          <p:cNvPr id="2" name="TextBox 1">
            <a:extLst>
              <a:ext uri="{FF2B5EF4-FFF2-40B4-BE49-F238E27FC236}">
                <a16:creationId xmlns:a16="http://schemas.microsoft.com/office/drawing/2014/main" id="{9BB3808D-1B7D-3697-666E-ECA954128AE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Ottawa, ON,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Ottawa, ON,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3007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358384-2715-0CD3-381B-AED8A4E41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07" y="16748"/>
            <a:ext cx="7841986" cy="5716508"/>
          </a:xfrm>
          <a:prstGeom prst="rect">
            <a:avLst/>
          </a:prstGeom>
        </p:spPr>
      </p:pic>
      <p:sp>
        <p:nvSpPr>
          <p:cNvPr id="2" name="TextBox 1">
            <a:extLst>
              <a:ext uri="{FF2B5EF4-FFF2-40B4-BE49-F238E27FC236}">
                <a16:creationId xmlns:a16="http://schemas.microsoft.com/office/drawing/2014/main" id="{C201C55A-7859-1DF8-A1EF-021143EA7315}"/>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Port Hope, ON,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Port Hope, ON,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50373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986ED-D723-5233-109A-D69F3122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21" y="16748"/>
            <a:ext cx="7850557" cy="5716508"/>
          </a:xfrm>
          <a:prstGeom prst="rect">
            <a:avLst/>
          </a:prstGeom>
        </p:spPr>
      </p:pic>
      <p:sp>
        <p:nvSpPr>
          <p:cNvPr id="2" name="TextBox 1">
            <a:extLst>
              <a:ext uri="{FF2B5EF4-FFF2-40B4-BE49-F238E27FC236}">
                <a16:creationId xmlns:a16="http://schemas.microsoft.com/office/drawing/2014/main" id="{7A4DC759-8B03-7CFB-F549-1DB139204CB1}"/>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Québec, QC,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Québec, QC,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50373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854F66-FB48-7C81-B00E-36AB2752D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19" y="35424"/>
            <a:ext cx="7843761" cy="5711560"/>
          </a:xfrm>
          <a:prstGeom prst="rect">
            <a:avLst/>
          </a:prstGeom>
        </p:spPr>
      </p:pic>
      <p:sp>
        <p:nvSpPr>
          <p:cNvPr id="2" name="TextBox 1">
            <a:extLst>
              <a:ext uri="{FF2B5EF4-FFF2-40B4-BE49-F238E27FC236}">
                <a16:creationId xmlns:a16="http://schemas.microsoft.com/office/drawing/2014/main" id="{6B02DD87-F60F-F804-407B-A50F1A2D8100}"/>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Regina, SK,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Regina, SK,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50373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2A04D2-F8A4-714E-3BDD-B55861520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21" y="16748"/>
            <a:ext cx="7850557" cy="5716508"/>
          </a:xfrm>
          <a:prstGeom prst="rect">
            <a:avLst/>
          </a:prstGeom>
        </p:spPr>
      </p:pic>
      <p:sp>
        <p:nvSpPr>
          <p:cNvPr id="2" name="TextBox 1">
            <a:extLst>
              <a:ext uri="{FF2B5EF4-FFF2-40B4-BE49-F238E27FC236}">
                <a16:creationId xmlns:a16="http://schemas.microsoft.com/office/drawing/2014/main" id="{D6179DAA-4408-89AD-A19B-925A6F1A5E87}"/>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Resolute, NU,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Resolute, NU,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15203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E3223-33EF-54ED-4695-7C229C8A4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01" y="16748"/>
            <a:ext cx="7809998" cy="5716508"/>
          </a:xfrm>
          <a:prstGeom prst="rect">
            <a:avLst/>
          </a:prstGeom>
        </p:spPr>
      </p:pic>
      <p:sp>
        <p:nvSpPr>
          <p:cNvPr id="2" name="TextBox 1">
            <a:extLst>
              <a:ext uri="{FF2B5EF4-FFF2-40B4-BE49-F238E27FC236}">
                <a16:creationId xmlns:a16="http://schemas.microsoft.com/office/drawing/2014/main" id="{6802687A-D9F0-2AF2-58FB-B9725F28D96C}"/>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the Radiation Protection Bureau, ON,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le bureau de la radioprotection, ON,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80479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97600-D58E-BB12-98D2-099B41BF7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6" y="0"/>
            <a:ext cx="7884368" cy="5770943"/>
          </a:xfrm>
          <a:prstGeom prst="rect">
            <a:avLst/>
          </a:prstGeom>
        </p:spPr>
      </p:pic>
      <p:sp>
        <p:nvSpPr>
          <p:cNvPr id="4" name="TextBox 3">
            <a:extLst>
              <a:ext uri="{FF2B5EF4-FFF2-40B4-BE49-F238E27FC236}">
                <a16:creationId xmlns:a16="http://schemas.microsoft.com/office/drawing/2014/main" id="{F7D7B7C0-66C1-CEF6-0511-94676ABB4F69}"/>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Amherstburg, ON,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a:t>
            </a:r>
            <a:r>
              <a:rPr lang="fr-FR" sz="1100" dirty="0" err="1"/>
              <a:t>Amherstburg</a:t>
            </a:r>
            <a:r>
              <a:rPr lang="fr-FR" sz="1100" dirty="0"/>
              <a:t>, ON,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47151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D3B49D-5B13-209D-D2B9-2E0659AF1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51" y="16748"/>
            <a:ext cx="7839697" cy="5721092"/>
          </a:xfrm>
          <a:prstGeom prst="rect">
            <a:avLst/>
          </a:prstGeom>
        </p:spPr>
      </p:pic>
      <p:sp>
        <p:nvSpPr>
          <p:cNvPr id="2" name="TextBox 1">
            <a:extLst>
              <a:ext uri="{FF2B5EF4-FFF2-40B4-BE49-F238E27FC236}">
                <a16:creationId xmlns:a16="http://schemas.microsoft.com/office/drawing/2014/main" id="{D3BC18A5-CD6A-D00F-238C-964E35F64204}"/>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Sandspit, BC, from 2016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a:t>
            </a:r>
            <a:r>
              <a:rPr lang="fr-FR" sz="1100" dirty="0" err="1"/>
              <a:t>Sandspit</a:t>
            </a:r>
            <a:r>
              <a:rPr lang="fr-FR" sz="1100" dirty="0"/>
              <a:t>, BC, de 2016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606235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EE93F-0279-49BC-A528-34B8A7705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4" y="16748"/>
            <a:ext cx="7848872" cy="5721528"/>
          </a:xfrm>
          <a:prstGeom prst="rect">
            <a:avLst/>
          </a:prstGeom>
        </p:spPr>
      </p:pic>
      <p:sp>
        <p:nvSpPr>
          <p:cNvPr id="2" name="TextBox 1">
            <a:extLst>
              <a:ext uri="{FF2B5EF4-FFF2-40B4-BE49-F238E27FC236}">
                <a16:creationId xmlns:a16="http://schemas.microsoft.com/office/drawing/2014/main" id="{6B83702C-AB85-27CC-D618-C10772E8E23A}"/>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Saskatoon, SK, from 2014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Saskatoon, SK, de 2014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50373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25F79-E182-C2FE-B970-3ED3D948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 y="14840"/>
            <a:ext cx="7841449" cy="5733256"/>
          </a:xfrm>
          <a:prstGeom prst="rect">
            <a:avLst/>
          </a:prstGeom>
        </p:spPr>
      </p:pic>
      <p:sp>
        <p:nvSpPr>
          <p:cNvPr id="2" name="TextBox 1">
            <a:extLst>
              <a:ext uri="{FF2B5EF4-FFF2-40B4-BE49-F238E27FC236}">
                <a16:creationId xmlns:a16="http://schemas.microsoft.com/office/drawing/2014/main" id="{9694C03B-65F1-59C5-B16E-07DFE746DCBC}"/>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Sherbrooke, QC, from 2023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Sherbrooke, QC, de 2023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167593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258ED-D603-22A5-AE18-EDFDF89EF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19" y="16748"/>
            <a:ext cx="7864961" cy="5733256"/>
          </a:xfrm>
          <a:prstGeom prst="rect">
            <a:avLst/>
          </a:prstGeom>
        </p:spPr>
      </p:pic>
      <p:sp>
        <p:nvSpPr>
          <p:cNvPr id="2" name="TextBox 1">
            <a:extLst>
              <a:ext uri="{FF2B5EF4-FFF2-40B4-BE49-F238E27FC236}">
                <a16:creationId xmlns:a16="http://schemas.microsoft.com/office/drawing/2014/main" id="{F47DC4C1-E86C-3B4C-DB88-D17BE5A4F2B4}"/>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Sidney, BC, from 2010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Sidney, BC, de 2010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15203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7C19F-0308-4414-E29D-6993A4F58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4" y="16748"/>
            <a:ext cx="7848872" cy="5736375"/>
          </a:xfrm>
          <a:prstGeom prst="rect">
            <a:avLst/>
          </a:prstGeom>
        </p:spPr>
      </p:pic>
      <p:sp>
        <p:nvSpPr>
          <p:cNvPr id="2" name="TextBox 1">
            <a:extLst>
              <a:ext uri="{FF2B5EF4-FFF2-40B4-BE49-F238E27FC236}">
                <a16:creationId xmlns:a16="http://schemas.microsoft.com/office/drawing/2014/main" id="{F5DCD2AF-3DDF-0F91-A52A-AE4254C43FF5}"/>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St. Catharines, ON, from 2023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St. </a:t>
            </a:r>
            <a:r>
              <a:rPr lang="fr-FR" sz="1100" dirty="0" err="1"/>
              <a:t>Catharines</a:t>
            </a:r>
            <a:r>
              <a:rPr lang="fr-FR" sz="1100" dirty="0"/>
              <a:t>, ON, de 2023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613980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83C61-8BEE-5B50-1271-899CA37CA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45" y="16748"/>
            <a:ext cx="7846909" cy="5730984"/>
          </a:xfrm>
          <a:prstGeom prst="rect">
            <a:avLst/>
          </a:prstGeom>
        </p:spPr>
      </p:pic>
      <p:sp>
        <p:nvSpPr>
          <p:cNvPr id="2" name="TextBox 1">
            <a:extLst>
              <a:ext uri="{FF2B5EF4-FFF2-40B4-BE49-F238E27FC236}">
                <a16:creationId xmlns:a16="http://schemas.microsoft.com/office/drawing/2014/main" id="{38402AC6-3552-80FA-FA52-252F56A44DE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Sudbury, ON, from 2023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Sudbury, ON, de 2023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31048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B2A65-89D8-84D5-CD5A-2638B204A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07" y="16748"/>
            <a:ext cx="7841986" cy="5716508"/>
          </a:xfrm>
          <a:prstGeom prst="rect">
            <a:avLst/>
          </a:prstGeom>
        </p:spPr>
      </p:pic>
      <p:sp>
        <p:nvSpPr>
          <p:cNvPr id="2" name="TextBox 1">
            <a:extLst>
              <a:ext uri="{FF2B5EF4-FFF2-40B4-BE49-F238E27FC236}">
                <a16:creationId xmlns:a16="http://schemas.microsoft.com/office/drawing/2014/main" id="{C15414A1-DE10-F195-D73D-C469720D3FA6}"/>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Summerland, BC, from 2025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a:t>
            </a:r>
            <a:r>
              <a:rPr lang="fr-FR" sz="1100" dirty="0" err="1"/>
              <a:t>Summerland</a:t>
            </a:r>
            <a:r>
              <a:rPr lang="fr-FR" sz="1100" dirty="0"/>
              <a:t>, BC, de 2025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144142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4C394-326C-56C0-2D80-9033F8A0B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7" y="16748"/>
            <a:ext cx="7830246" cy="5716508"/>
          </a:xfrm>
          <a:prstGeom prst="rect">
            <a:avLst/>
          </a:prstGeom>
        </p:spPr>
      </p:pic>
      <p:sp>
        <p:nvSpPr>
          <p:cNvPr id="2" name="TextBox 1">
            <a:extLst>
              <a:ext uri="{FF2B5EF4-FFF2-40B4-BE49-F238E27FC236}">
                <a16:creationId xmlns:a16="http://schemas.microsoft.com/office/drawing/2014/main" id="{53618543-8063-BD91-3564-FEE8B9D3376B}"/>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Toronto, ON,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Toronto, ON,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764616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C327-98FA-3379-1AE8-C050BE81F74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206EB5-1DE3-1609-2DCB-D57F1F5B6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0"/>
            <a:ext cx="7847770" cy="5733256"/>
          </a:xfrm>
          <a:prstGeom prst="rect">
            <a:avLst/>
          </a:prstGeom>
        </p:spPr>
      </p:pic>
      <p:sp>
        <p:nvSpPr>
          <p:cNvPr id="2" name="TextBox 1">
            <a:extLst>
              <a:ext uri="{FF2B5EF4-FFF2-40B4-BE49-F238E27FC236}">
                <a16:creationId xmlns:a16="http://schemas.microsoft.com/office/drawing/2014/main" id="{4E00F58F-E5FF-3AB6-06AB-5AD78802EC14}"/>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Trois-Rivières, QC, from 2024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Trois-Rivières, NB, de 2024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1124662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5D961-3DCC-F2D9-41BC-A8047AE1D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08" y="21300"/>
            <a:ext cx="7827983" cy="5721108"/>
          </a:xfrm>
          <a:prstGeom prst="rect">
            <a:avLst/>
          </a:prstGeom>
        </p:spPr>
      </p:pic>
      <p:sp>
        <p:nvSpPr>
          <p:cNvPr id="2" name="TextBox 1">
            <a:extLst>
              <a:ext uri="{FF2B5EF4-FFF2-40B4-BE49-F238E27FC236}">
                <a16:creationId xmlns:a16="http://schemas.microsoft.com/office/drawing/2014/main" id="{2C25BB61-56EC-66F9-0229-B131665E694F}"/>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Vancouver, BC,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Vancouver, BC,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71049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570001-8588-15ED-B1D6-A29B68DE4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40" y="16740"/>
            <a:ext cx="7872920" cy="5747662"/>
          </a:xfrm>
          <a:prstGeom prst="rect">
            <a:avLst/>
          </a:prstGeom>
        </p:spPr>
      </p:pic>
      <p:sp>
        <p:nvSpPr>
          <p:cNvPr id="2" name="TextBox 1">
            <a:extLst>
              <a:ext uri="{FF2B5EF4-FFF2-40B4-BE49-F238E27FC236}">
                <a16:creationId xmlns:a16="http://schemas.microsoft.com/office/drawing/2014/main" id="{2E12BABE-35CB-DBAA-F956-3487BE8AAECD}"/>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Calgary, AB,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Calgary, AB,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923376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C0451C-06C4-5590-703B-AB501DCA0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55" y="20148"/>
            <a:ext cx="7821689" cy="5716508"/>
          </a:xfrm>
          <a:prstGeom prst="rect">
            <a:avLst/>
          </a:prstGeom>
        </p:spPr>
      </p:pic>
      <p:sp>
        <p:nvSpPr>
          <p:cNvPr id="2" name="TextBox 1">
            <a:extLst>
              <a:ext uri="{FF2B5EF4-FFF2-40B4-BE49-F238E27FC236}">
                <a16:creationId xmlns:a16="http://schemas.microsoft.com/office/drawing/2014/main" id="{303D94FF-8EB7-C909-720E-59E99F2BF61D}"/>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Whitehorse, YT,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Whitehorse, YT,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152030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B71910-D4B9-82E4-82AE-45F3208BD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92" y="19012"/>
            <a:ext cx="7833415" cy="5716508"/>
          </a:xfrm>
          <a:prstGeom prst="rect">
            <a:avLst/>
          </a:prstGeom>
        </p:spPr>
      </p:pic>
      <p:sp>
        <p:nvSpPr>
          <p:cNvPr id="2" name="TextBox 1">
            <a:extLst>
              <a:ext uri="{FF2B5EF4-FFF2-40B4-BE49-F238E27FC236}">
                <a16:creationId xmlns:a16="http://schemas.microsoft.com/office/drawing/2014/main" id="{E0869BBE-0CFE-4FB3-99E4-A3AE5D9124DE}"/>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Winnipeg, MB,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Winnipeg, MB,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409950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99F209-05EB-C167-8957-6AA3F4DEB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7" y="16748"/>
            <a:ext cx="7830246" cy="5716508"/>
          </a:xfrm>
          <a:prstGeom prst="rect">
            <a:avLst/>
          </a:prstGeom>
        </p:spPr>
      </p:pic>
      <p:sp>
        <p:nvSpPr>
          <p:cNvPr id="2" name="TextBox 1">
            <a:extLst>
              <a:ext uri="{FF2B5EF4-FFF2-40B4-BE49-F238E27FC236}">
                <a16:creationId xmlns:a16="http://schemas.microsoft.com/office/drawing/2014/main" id="{89E4DDD5-A8F6-86B4-400E-5796C55B0177}"/>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Cambridge Bay, NU, from 2023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Cambridge Bay, NU, de 2023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372390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14884-2A71-DFB9-1AB4-B4CBE154E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11DAA6D-429A-F1CA-8FCE-42FB15C63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92" y="16748"/>
            <a:ext cx="7833415" cy="5716508"/>
          </a:xfrm>
          <a:prstGeom prst="rect">
            <a:avLst/>
          </a:prstGeom>
        </p:spPr>
      </p:pic>
      <p:sp>
        <p:nvSpPr>
          <p:cNvPr id="2" name="TextBox 1">
            <a:extLst>
              <a:ext uri="{FF2B5EF4-FFF2-40B4-BE49-F238E27FC236}">
                <a16:creationId xmlns:a16="http://schemas.microsoft.com/office/drawing/2014/main" id="{74A8306C-D247-22DF-C956-36866AF43F20}"/>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Charlottetown, PEI,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Charlottetown, PEI,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417213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4EB33E-A7B6-C4D5-69B4-0DF3F51A3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55" y="16748"/>
            <a:ext cx="7821689" cy="5716508"/>
          </a:xfrm>
          <a:prstGeom prst="rect">
            <a:avLst/>
          </a:prstGeom>
        </p:spPr>
      </p:pic>
      <p:sp>
        <p:nvSpPr>
          <p:cNvPr id="2" name="TextBox 1">
            <a:extLst>
              <a:ext uri="{FF2B5EF4-FFF2-40B4-BE49-F238E27FC236}">
                <a16:creationId xmlns:a16="http://schemas.microsoft.com/office/drawing/2014/main" id="{A6CB0F97-5AD0-AD7B-991C-3B18A4A4F740}"/>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Churchill, MB,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Churchill, MB,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04061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325E6-E891-D9A8-D02A-3DBE806E1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92" y="16748"/>
            <a:ext cx="7852216" cy="5730228"/>
          </a:xfrm>
          <a:prstGeom prst="rect">
            <a:avLst/>
          </a:prstGeom>
        </p:spPr>
      </p:pic>
      <p:sp>
        <p:nvSpPr>
          <p:cNvPr id="2" name="TextBox 1">
            <a:extLst>
              <a:ext uri="{FF2B5EF4-FFF2-40B4-BE49-F238E27FC236}">
                <a16:creationId xmlns:a16="http://schemas.microsoft.com/office/drawing/2014/main" id="{B57692AD-34C0-743B-4760-37C6E8725C7D}"/>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Coral Harbour, NU,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Coral Harbour, NU,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70566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6BA5F-BC18-8680-3BD5-9A6BC405A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17" y="16748"/>
            <a:ext cx="7856365" cy="5733256"/>
          </a:xfrm>
          <a:prstGeom prst="rect">
            <a:avLst/>
          </a:prstGeom>
        </p:spPr>
      </p:pic>
      <p:sp>
        <p:nvSpPr>
          <p:cNvPr id="2" name="TextBox 1">
            <a:extLst>
              <a:ext uri="{FF2B5EF4-FFF2-40B4-BE49-F238E27FC236}">
                <a16:creationId xmlns:a16="http://schemas.microsoft.com/office/drawing/2014/main" id="{A6B82520-66C5-71DC-33AE-1FAE3C73BD80}"/>
              </a:ext>
            </a:extLst>
          </p:cNvPr>
          <p:cNvSpPr txBox="1"/>
          <p:nvPr/>
        </p:nvSpPr>
        <p:spPr>
          <a:xfrm>
            <a:off x="0" y="5733256"/>
            <a:ext cx="9144000" cy="1107996"/>
          </a:xfrm>
          <a:prstGeom prst="rect">
            <a:avLst/>
          </a:prstGeom>
          <a:noFill/>
        </p:spPr>
        <p:txBody>
          <a:bodyPr wrap="square" rtlCol="0">
            <a:spAutoFit/>
          </a:bodyPr>
          <a:lstStyle/>
          <a:p>
            <a:r>
              <a:rPr lang="en-CA" sz="1100" dirty="0"/>
              <a:t>The above graph shows the Be7, Co60, Cs134, Cs137, I131, Pb210, Th234, U235, and U238 concentration in CRMN air filters from Digby, NS, from 2009 to present. The entire data set can be found in nms_airborne_radioactivity_ssn_radioactivite_dans_air.csv. If you require a copy of this data in a specific accessible format, please contact us at hc.rpb-brp.sc@canada.ca / </a:t>
            </a:r>
            <a:r>
              <a:rPr lang="fr-FR" sz="1100" dirty="0"/>
              <a:t>Le graphique ci-dessus montre les concentrations de Be7, Co60, Cs134, Cs137, I131, Pb210, Th234, U235 et U238 dans les filtres à air pour Digby, NS, de 2009 à présent. L'ensemble des données se trouvent dans nms_airborne_radioactivity_ssn_radioactivite_dans_air.csv. Si vous souhaitez obtenir une copie de ces données dans un format accessible spécifique, veuillez nous contacter à hc.rpb-brp.sc@canada.ca</a:t>
            </a:r>
            <a:endParaRPr lang="en-CA" sz="1100" dirty="0"/>
          </a:p>
        </p:txBody>
      </p:sp>
    </p:spTree>
    <p:extLst>
      <p:ext uri="{BB962C8B-B14F-4D97-AF65-F5344CB8AC3E}">
        <p14:creationId xmlns:p14="http://schemas.microsoft.com/office/powerpoint/2010/main" val="262000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4dbe0ac-a88c-42fe-990f-462ef144ff25" xsi:nil="true"/>
    <lcf76f155ced4ddcb4097134ff3c332f xmlns="6631efdb-a059-4d5c-af0b-f731f14d33d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3BD7462AF7F34BB8336889B96C0E41" ma:contentTypeVersion="17" ma:contentTypeDescription="Create a new document." ma:contentTypeScope="" ma:versionID="205ae1ff2010320f20b335e94196243c">
  <xsd:schema xmlns:xsd="http://www.w3.org/2001/XMLSchema" xmlns:xs="http://www.w3.org/2001/XMLSchema" xmlns:p="http://schemas.microsoft.com/office/2006/metadata/properties" xmlns:ns2="6631efdb-a059-4d5c-af0b-f731f14d33d3" xmlns:ns3="04dbe0ac-a88c-42fe-990f-462ef144ff25" targetNamespace="http://schemas.microsoft.com/office/2006/metadata/properties" ma:root="true" ma:fieldsID="fe7608049f500ed4bbc59a66a9ee5fb6" ns2:_="" ns3:_="">
    <xsd:import namespace="6631efdb-a059-4d5c-af0b-f731f14d33d3"/>
    <xsd:import namespace="04dbe0ac-a88c-42fe-990f-462ef144ff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1efdb-a059-4d5c-af0b-f731f14d3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a5e057b-9dc0-420d-9cdc-9e40336a749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dbe0ac-a88c-42fe-990f-462ef144ff2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4c2d1d1-0b64-4a62-bb51-92752fe81e78}" ma:internalName="TaxCatchAll" ma:showField="CatchAllData" ma:web="04dbe0ac-a88c-42fe-990f-462ef144ff2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3F556-204A-4275-AB5D-60E1CFC2132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16e82f90-a588-4221-9ba0-cc9a2dc4dcab"/>
    <ds:schemaRef ds:uri="4ab521e1-8720-4533-8025-5c945dd49c24"/>
    <ds:schemaRef ds:uri="http://www.w3.org/XML/1998/namespace"/>
  </ds:schemaRefs>
</ds:datastoreItem>
</file>

<file path=customXml/itemProps2.xml><?xml version="1.0" encoding="utf-8"?>
<ds:datastoreItem xmlns:ds="http://schemas.openxmlformats.org/officeDocument/2006/customXml" ds:itemID="{61E5908C-8F41-4D49-B54E-076B3BA9CCAD}"/>
</file>

<file path=customXml/itemProps3.xml><?xml version="1.0" encoding="utf-8"?>
<ds:datastoreItem xmlns:ds="http://schemas.openxmlformats.org/officeDocument/2006/customXml" ds:itemID="{EA060FC4-8ACC-414D-97EF-263C3927B142}">
  <ds:schemaRefs>
    <ds:schemaRef ds:uri="http://schemas.microsoft.com/sharepoint/events"/>
  </ds:schemaRefs>
</ds:datastoreItem>
</file>

<file path=customXml/itemProps4.xml><?xml version="1.0" encoding="utf-8"?>
<ds:datastoreItem xmlns:ds="http://schemas.openxmlformats.org/officeDocument/2006/customXml" ds:itemID="{A0758A67-562B-462D-B0CF-6E49E1F7E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8407</TotalTime>
  <Words>7308</Words>
  <Application>Microsoft Office PowerPoint</Application>
  <PresentationFormat>On-screen Show (4:3)</PresentationFormat>
  <Paragraphs>90</Paragraphs>
  <Slides>41</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National Monitoring Section- Gamma Radioactivity in Air  Section de surveillance national- Radioactivité gamma dans l’air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NMS Air Filter Data  January 2009 to August 2013</dc:title>
  <dc:creator>hcuser</dc:creator>
  <cp:lastModifiedBy>Rinaldo, Christopher (HC/SC)</cp:lastModifiedBy>
  <cp:revision>208</cp:revision>
  <cp:lastPrinted>2014-01-13T14:24:57Z</cp:lastPrinted>
  <dcterms:created xsi:type="dcterms:W3CDTF">2013-10-09T18:49:16Z</dcterms:created>
  <dcterms:modified xsi:type="dcterms:W3CDTF">2026-03-12T18:15:13Z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0x0101008F3BD7462AF7F34BB8336889B96C0E41</vt:lpwstr>
  </property>
  <property fmtid="{D5CDD505-2E9C-101B-9397-08002B2CF9AE}" pid="3" name="_dlc_DocIdItemGuid">
    <vt:lpwstr>71b6e460-a107-4a0c-a09e-422b8dd78092</vt:lpwstr>
  </property>
  <property fmtid="{D5CDD505-2E9C-101B-9397-08002B2CF9AE}" pid="4" name="MediaServiceImageTags">
    <vt:lpwstr/>
  </property>
  <property fmtid="{D5CDD505-2E9C-101B-9397-08002B2CF9AE}" pid="5" name="MSIP_Label_05d8ed60-cd71-485b-a85b-277aaf32f506_Enabled">
    <vt:lpwstr>true</vt:lpwstr>
  </property>
  <property fmtid="{D5CDD505-2E9C-101B-9397-08002B2CF9AE}" pid="6" name="MSIP_Label_05d8ed60-cd71-485b-a85b-277aaf32f506_SetDate">
    <vt:lpwstr>2025-02-18T19:37:27Z</vt:lpwstr>
  </property>
  <property fmtid="{D5CDD505-2E9C-101B-9397-08002B2CF9AE}" pid="7" name="MSIP_Label_05d8ed60-cd71-485b-a85b-277aaf32f506_Method">
    <vt:lpwstr>Standard</vt:lpwstr>
  </property>
  <property fmtid="{D5CDD505-2E9C-101B-9397-08002B2CF9AE}" pid="8" name="MSIP_Label_05d8ed60-cd71-485b-a85b-277aaf32f506_Name">
    <vt:lpwstr>Unclassified</vt:lpwstr>
  </property>
  <property fmtid="{D5CDD505-2E9C-101B-9397-08002B2CF9AE}" pid="9" name="MSIP_Label_05d8ed60-cd71-485b-a85b-277aaf32f506_SiteId">
    <vt:lpwstr>42fd9015-de4d-4223-a368-baeacab48927</vt:lpwstr>
  </property>
  <property fmtid="{D5CDD505-2E9C-101B-9397-08002B2CF9AE}" pid="10" name="MSIP_Label_05d8ed60-cd71-485b-a85b-277aaf32f506_ActionId">
    <vt:lpwstr>ea8ca2d0-909e-444a-8f2d-f33fece5e27f</vt:lpwstr>
  </property>
  <property fmtid="{D5CDD505-2E9C-101B-9397-08002B2CF9AE}" pid="11" name="MSIP_Label_05d8ed60-cd71-485b-a85b-277aaf32f506_ContentBits">
    <vt:lpwstr>1</vt:lpwstr>
  </property>
  <property fmtid="{D5CDD505-2E9C-101B-9397-08002B2CF9AE}" pid="12" name="MSIP_Label_05d8ed60-cd71-485b-a85b-277aaf32f506_Tag">
    <vt:lpwstr>10, 3, 0, 1</vt:lpwstr>
  </property>
  <property fmtid="{D5CDD505-2E9C-101B-9397-08002B2CF9AE}" pid="13" name="ClassificationContentMarkingHeaderLocations">
    <vt:lpwstr>Office Theme:8</vt:lpwstr>
  </property>
  <property fmtid="{D5CDD505-2E9C-101B-9397-08002B2CF9AE}" pid="14" name="ClassificationContentMarkingHeaderText">
    <vt:lpwstr>Unclassified / Non classifié</vt:lpwstr>
  </property>
</Properties>
</file>